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342" r:id="rId3"/>
    <p:sldId id="344" r:id="rId4"/>
    <p:sldId id="321" r:id="rId5"/>
    <p:sldId id="305" r:id="rId6"/>
    <p:sldId id="322" r:id="rId7"/>
    <p:sldId id="311" r:id="rId8"/>
    <p:sldId id="331" r:id="rId9"/>
    <p:sldId id="309" r:id="rId10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99FF99"/>
    <a:srgbClr val="FFFF00"/>
    <a:srgbClr val="6699FF"/>
    <a:srgbClr val="33CC33"/>
    <a:srgbClr val="3399FF"/>
    <a:srgbClr val="0080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41"/>
    <p:restoredTop sz="93381"/>
  </p:normalViewPr>
  <p:slideViewPr>
    <p:cSldViewPr showGuides="1">
      <p:cViewPr varScale="1">
        <p:scale>
          <a:sx n="88" d="100"/>
          <a:sy n="88" d="100"/>
        </p:scale>
        <p:origin x="-102" y="-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6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4" Type="http://schemas.openxmlformats.org/officeDocument/2006/relationships/image" Target="../media/image12.wmf"/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7" Type="http://schemas.openxmlformats.org/officeDocument/2006/relationships/image" Target="../media/image22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6628" name="Rectangle 4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12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Click to edit Master text styles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Second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Third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Fourth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Fifth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12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hangingPunct="1"/>
            <a:fld id="{9A0DB2DC-4C9A-4742-B13C-FB6460FD3503}" type="slidenum">
              <a:rPr lang="en-US" sz="1200" dirty="0">
                <a:latin typeface="Times New Roman" panose="02020603050405020304" pitchFamily="18" charset="0"/>
              </a:rPr>
            </a:fld>
            <a:endParaRPr lang="en-US" sz="1200" dirty="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dirty="0">
                <a:latin typeface=".VnTime" pitchFamily="34" charset="0"/>
              </a:rPr>
            </a:fld>
            <a:endParaRPr lang="en-US" dirty="0">
              <a:latin typeface=".VnTime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dirty="0">
                <a:latin typeface=".VnTime" pitchFamily="34" charset="0"/>
              </a:rPr>
            </a:fld>
            <a:endParaRPr lang="en-US" dirty="0">
              <a:latin typeface=".VnTime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dirty="0">
                <a:latin typeface=".VnTime" pitchFamily="34" charset="0"/>
              </a:rPr>
            </a:fld>
            <a:endParaRPr lang="en-US" dirty="0">
              <a:latin typeface=".VnTime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+mn-cs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r" eaLnBrk="1" hangingPunct="1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1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dirty="0">
                <a:latin typeface=".VnTime" pitchFamily="34" charset="0"/>
              </a:rPr>
            </a:fld>
            <a:endParaRPr lang="en-US" dirty="0">
              <a:latin typeface=".VnTime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dirty="0">
                <a:latin typeface=".VnTime" pitchFamily="34" charset="0"/>
              </a:rPr>
            </a:fld>
            <a:endParaRPr lang="en-US" dirty="0">
              <a:latin typeface=".VnTime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dirty="0">
                <a:latin typeface=".VnTime" pitchFamily="34" charset="0"/>
              </a:rPr>
            </a:fld>
            <a:endParaRPr lang="en-US" dirty="0">
              <a:latin typeface=".VnTime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dirty="0">
                <a:latin typeface=".VnTime" pitchFamily="34" charset="0"/>
              </a:rPr>
            </a:fld>
            <a:endParaRPr lang="en-US" dirty="0">
              <a:latin typeface=".VnTime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dirty="0">
                <a:latin typeface=".VnTime" pitchFamily="34" charset="0"/>
              </a:rPr>
            </a:fld>
            <a:endParaRPr lang="en-US" dirty="0">
              <a:latin typeface=".VnTime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dirty="0">
                <a:latin typeface=".VnTime" pitchFamily="34" charset="0"/>
              </a:rPr>
            </a:fld>
            <a:endParaRPr lang="en-US" dirty="0">
              <a:latin typeface=".VnTime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dirty="0">
                <a:latin typeface=".VnTime" pitchFamily="34" charset="0"/>
              </a:rPr>
            </a:fld>
            <a:endParaRPr lang="en-US" dirty="0">
              <a:latin typeface=".VnTime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dirty="0">
                <a:latin typeface=".VnTime" pitchFamily="34" charset="0"/>
              </a:rPr>
            </a:fld>
            <a:endParaRPr lang="en-US" dirty="0">
              <a:latin typeface=".VnTime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dirty="0">
                <a:latin typeface=".VnTime" pitchFamily="34" charset="0"/>
              </a:rPr>
            </a:fld>
            <a:endParaRPr lang="en-US" dirty="0">
              <a:latin typeface=".VnTime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en-US" dirty="0"/>
              <a:t>Click to edit Master title style</a:t>
            </a:r>
            <a:endParaRPr lang="en-US" alt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hangingPunct="1"/>
            <a:fld id="{9A0DB2DC-4C9A-4742-B13C-FB6460FD3503}" type="slidenum">
              <a:rPr lang="en-US" dirty="0">
                <a:latin typeface=".VnTime" pitchFamily="34" charset="0"/>
              </a:rPr>
            </a:fld>
            <a:endParaRPr lang="en-US" dirty="0">
              <a:latin typeface=".VnTime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1.vml"/><Relationship Id="rId6" Type="http://schemas.openxmlformats.org/officeDocument/2006/relationships/slideLayout" Target="../slideLayouts/slideLayout13.xml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1.wmf"/><Relationship Id="rId1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image" Target="../media/image8.wmf"/><Relationship Id="rId8" Type="http://schemas.openxmlformats.org/officeDocument/2006/relationships/oleObject" Target="../embeddings/oleObject6.bin"/><Relationship Id="rId7" Type="http://schemas.openxmlformats.org/officeDocument/2006/relationships/image" Target="../media/image7.png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1" Type="http://schemas.openxmlformats.org/officeDocument/2006/relationships/vmlDrawing" Target="../drawings/vmlDrawing2.vml"/><Relationship Id="rId10" Type="http://schemas.openxmlformats.org/officeDocument/2006/relationships/slideLayout" Target="../slideLayouts/slideLayout7.xml"/><Relationship Id="rId1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12.wmf"/><Relationship Id="rId7" Type="http://schemas.openxmlformats.org/officeDocument/2006/relationships/oleObject" Target="../embeddings/oleObject10.bin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wmf"/><Relationship Id="rId3" Type="http://schemas.openxmlformats.org/officeDocument/2006/relationships/oleObject" Target="../embeddings/oleObject8.bin"/><Relationship Id="rId2" Type="http://schemas.openxmlformats.org/officeDocument/2006/relationships/image" Target="../media/image9.wmf"/><Relationship Id="rId10" Type="http://schemas.openxmlformats.org/officeDocument/2006/relationships/vmlDrawing" Target="../drawings/vmlDrawing3.vml"/><Relationship Id="rId1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4.bin"/><Relationship Id="rId8" Type="http://schemas.openxmlformats.org/officeDocument/2006/relationships/image" Target="../media/image17.wmf"/><Relationship Id="rId7" Type="http://schemas.openxmlformats.org/officeDocument/2006/relationships/oleObject" Target="../embeddings/oleObject13.bin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4.png"/><Relationship Id="rId3" Type="http://schemas.openxmlformats.org/officeDocument/2006/relationships/image" Target="../media/image13.png"/><Relationship Id="rId2" Type="http://schemas.openxmlformats.org/officeDocument/2006/relationships/image" Target="../media/image15.wmf"/><Relationship Id="rId19" Type="http://schemas.openxmlformats.org/officeDocument/2006/relationships/vmlDrawing" Target="../drawings/vmlDrawing4.vml"/><Relationship Id="rId18" Type="http://schemas.openxmlformats.org/officeDocument/2006/relationships/slideLayout" Target="../slideLayouts/slideLayout7.xml"/><Relationship Id="rId17" Type="http://schemas.openxmlformats.org/officeDocument/2006/relationships/image" Target="../media/image22.wmf"/><Relationship Id="rId16" Type="http://schemas.openxmlformats.org/officeDocument/2006/relationships/oleObject" Target="../embeddings/oleObject17.bin"/><Relationship Id="rId15" Type="http://schemas.openxmlformats.org/officeDocument/2006/relationships/image" Target="../media/image21.png"/><Relationship Id="rId14" Type="http://schemas.openxmlformats.org/officeDocument/2006/relationships/image" Target="../media/image20.wmf"/><Relationship Id="rId13" Type="http://schemas.openxmlformats.org/officeDocument/2006/relationships/oleObject" Target="../embeddings/oleObject16.bin"/><Relationship Id="rId12" Type="http://schemas.openxmlformats.org/officeDocument/2006/relationships/image" Target="../media/image19.wmf"/><Relationship Id="rId11" Type="http://schemas.openxmlformats.org/officeDocument/2006/relationships/oleObject" Target="../embeddings/oleObject15.bin"/><Relationship Id="rId10" Type="http://schemas.openxmlformats.org/officeDocument/2006/relationships/image" Target="../media/image18.wmf"/><Relationship Id="rId1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2.bin"/><Relationship Id="rId8" Type="http://schemas.openxmlformats.org/officeDocument/2006/relationships/image" Target="../media/image26.wmf"/><Relationship Id="rId7" Type="http://schemas.openxmlformats.org/officeDocument/2006/relationships/oleObject" Target="../embeddings/oleObject21.bin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4.wmf"/><Relationship Id="rId3" Type="http://schemas.openxmlformats.org/officeDocument/2006/relationships/oleObject" Target="../embeddings/oleObject19.bin"/><Relationship Id="rId2" Type="http://schemas.openxmlformats.org/officeDocument/2006/relationships/image" Target="../media/image23.wmf"/><Relationship Id="rId14" Type="http://schemas.openxmlformats.org/officeDocument/2006/relationships/vmlDrawing" Target="../drawings/vmlDrawing5.vml"/><Relationship Id="rId13" Type="http://schemas.openxmlformats.org/officeDocument/2006/relationships/slideLayout" Target="../slideLayouts/slideLayout7.xml"/><Relationship Id="rId12" Type="http://schemas.openxmlformats.org/officeDocument/2006/relationships/image" Target="../media/image28.wmf"/><Relationship Id="rId11" Type="http://schemas.openxmlformats.org/officeDocument/2006/relationships/oleObject" Target="../embeddings/oleObject23.bin"/><Relationship Id="rId10" Type="http://schemas.openxmlformats.org/officeDocument/2006/relationships/image" Target="../media/image27.wmf"/><Relationship Id="rId1" Type="http://schemas.openxmlformats.org/officeDocument/2006/relationships/oleObject" Target="../embeddings/oleObject1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Rectangle 6"/>
          <p:cNvSpPr/>
          <p:nvPr/>
        </p:nvSpPr>
        <p:spPr>
          <a:xfrm flipH="1">
            <a:off x="838200" y="2514600"/>
            <a:ext cx="7391400" cy="54133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pPr eaLnBrk="1" hangingPunct="1"/>
            <a:endParaRPr lang="en-US" altLang="en-US" sz="7200" dirty="0">
              <a:solidFill>
                <a:srgbClr val="9900CC"/>
              </a:solidFill>
              <a:latin typeface=".VnCommercial Script" pitchFamily="34" charset="0"/>
              <a:ea typeface="Times New Roman" panose="02020603050405020304" pitchFamily="18" charset="0"/>
            </a:endParaRPr>
          </a:p>
        </p:txBody>
      </p:sp>
      <p:sp>
        <p:nvSpPr>
          <p:cNvPr id="124010" name="AutoShape 106"/>
          <p:cNvSpPr>
            <a:spLocks noChangeArrowheads="1"/>
          </p:cNvSpPr>
          <p:nvPr/>
        </p:nvSpPr>
        <p:spPr bwMode="auto">
          <a:xfrm rot="2047278">
            <a:off x="8534400" y="4495800"/>
            <a:ext cx="334963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4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.VnCommercial Script" pitchFamily="34" charset="0"/>
              <a:ea typeface="+mn-ea"/>
              <a:cs typeface="+mn-cs"/>
            </a:endParaRPr>
          </a:p>
        </p:txBody>
      </p:sp>
      <p:sp>
        <p:nvSpPr>
          <p:cNvPr id="5124" name="Rectangle 18"/>
          <p:cNvSpPr/>
          <p:nvPr/>
        </p:nvSpPr>
        <p:spPr>
          <a:xfrm>
            <a:off x="990600" y="1524000"/>
            <a:ext cx="7239000" cy="7699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742950" indent="-742950" eaLnBrk="1" hangingPunct="1">
              <a:spcBef>
                <a:spcPct val="50000"/>
              </a:spcBef>
            </a:pPr>
            <a:r>
              <a:rPr lang="en-US" altLang="en-US" sz="4400" b="1" dirty="0">
                <a:latin typeface="Arial" panose="020B0604020202020204" pitchFamily="34" charset="0"/>
              </a:rPr>
              <a:t>  </a:t>
            </a:r>
            <a:endParaRPr lang="en-US" altLang="en-US" sz="4400" b="1" dirty="0">
              <a:latin typeface="Arial" panose="020B0604020202020204" pitchFamily="34" charset="0"/>
            </a:endParaRPr>
          </a:p>
        </p:txBody>
      </p:sp>
      <p:sp>
        <p:nvSpPr>
          <p:cNvPr id="9223" name="TextBox 15"/>
          <p:cNvSpPr txBox="1"/>
          <p:nvPr/>
        </p:nvSpPr>
        <p:spPr>
          <a:xfrm>
            <a:off x="152400" y="719138"/>
            <a:ext cx="8774113" cy="17532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/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Thứ hai ng</a:t>
            </a:r>
            <a:r>
              <a:rPr lang="en-US" alt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7 tháng 2 năm 202</a:t>
            </a:r>
            <a:r>
              <a:rPr lang="vi-VN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Phân số</a:t>
            </a:r>
            <a:endParaRPr lang="en-US" altLang="en-US" sz="3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" name="Group 81"/>
          <p:cNvGrpSpPr/>
          <p:nvPr/>
        </p:nvGrpSpPr>
        <p:grpSpPr>
          <a:xfrm>
            <a:off x="295275" y="1109663"/>
            <a:ext cx="1477963" cy="1463675"/>
            <a:chOff x="-1776" y="1645"/>
            <a:chExt cx="1815" cy="1904"/>
          </a:xfrm>
        </p:grpSpPr>
        <p:sp>
          <p:nvSpPr>
            <p:cNvPr id="5" name="Line 55"/>
            <p:cNvSpPr>
              <a:spLocks noChangeShapeType="1"/>
            </p:cNvSpPr>
            <p:nvPr/>
          </p:nvSpPr>
          <p:spPr bwMode="auto">
            <a:xfrm>
              <a:off x="-1339" y="1690"/>
              <a:ext cx="0" cy="1859"/>
            </a:xfrm>
            <a:prstGeom prst="line">
              <a:avLst/>
            </a:prstGeom>
            <a:noFill/>
            <a:ln>
              <a:noFill/>
            </a:ln>
            <a:effectLst/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6166" name="AutoShape 58"/>
            <p:cNvSpPr/>
            <p:nvPr/>
          </p:nvSpPr>
          <p:spPr>
            <a:xfrm rot="-5400000">
              <a:off x="-1451" y="2191"/>
              <a:ext cx="1152" cy="947"/>
            </a:xfrm>
            <a:prstGeom prst="triangle">
              <a:avLst>
                <a:gd name="adj" fmla="val 50000"/>
              </a:avLst>
            </a:prstGeom>
            <a:noFill/>
            <a:ln w="9525">
              <a:noFill/>
            </a:ln>
          </p:spPr>
          <p:txBody>
            <a:bodyPr rot="10800000" wrap="none" anchor="ctr" anchorCtr="0"/>
            <a:p>
              <a:pPr algn="ctr" eaLnBrk="1" hangingPunct="1">
                <a:buNone/>
              </a:pPr>
              <a:endParaRPr lang="vi-VN" altLang="x-none" sz="1800" b="1" dirty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" name="Oval 54"/>
            <p:cNvSpPr>
              <a:spLocks noChangeArrowheads="1"/>
            </p:cNvSpPr>
            <p:nvPr/>
          </p:nvSpPr>
          <p:spPr bwMode="auto">
            <a:xfrm>
              <a:off x="-1776" y="1645"/>
              <a:ext cx="1815" cy="1859"/>
            </a:xfrm>
            <a:prstGeom prst="ellipse">
              <a:avLst/>
            </a:prstGeom>
            <a:solidFill>
              <a:srgbClr val="CC3300"/>
            </a:solidFill>
            <a:ln w="28575">
              <a:solidFill>
                <a:srgbClr val="FFFFFF"/>
              </a:solidFill>
              <a:round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6168" name="AutoShape 59"/>
            <p:cNvSpPr/>
            <p:nvPr/>
          </p:nvSpPr>
          <p:spPr>
            <a:xfrm rot="-9010992">
              <a:off x="-1160" y="1651"/>
              <a:ext cx="1137" cy="977"/>
            </a:xfrm>
            <a:prstGeom prst="triangle">
              <a:avLst>
                <a:gd name="adj" fmla="val 50088"/>
              </a:avLst>
            </a:prstGeom>
            <a:solidFill>
              <a:srgbClr val="FFFFFF"/>
            </a:solidFill>
            <a:ln w="2857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rot="10800000" vert="eaVert" wrap="none" anchor="ctr" anchorCtr="0"/>
            <a:p>
              <a:pPr algn="ctr" eaLnBrk="1" hangingPunct="1">
                <a:buNone/>
              </a:pPr>
              <a:endParaRPr lang="vi-VN" altLang="x-none" sz="1800" b="1" dirty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6169" name="Group 60"/>
            <p:cNvGrpSpPr/>
            <p:nvPr/>
          </p:nvGrpSpPr>
          <p:grpSpPr>
            <a:xfrm>
              <a:off x="-1776" y="1645"/>
              <a:ext cx="1815" cy="1859"/>
              <a:chOff x="612" y="1071"/>
              <a:chExt cx="1815" cy="1859"/>
            </a:xfrm>
          </p:grpSpPr>
          <p:sp>
            <p:nvSpPr>
              <p:cNvPr id="10" name="Oval 61"/>
              <p:cNvSpPr>
                <a:spLocks noChangeArrowheads="1"/>
              </p:cNvSpPr>
              <p:nvPr/>
            </p:nvSpPr>
            <p:spPr bwMode="auto">
              <a:xfrm>
                <a:off x="612" y="1071"/>
                <a:ext cx="1815" cy="1859"/>
              </a:xfrm>
              <a:prstGeom prst="ellipse">
                <a:avLst/>
              </a:prstGeom>
              <a:noFill/>
              <a:ln w="28575">
                <a:solidFill>
                  <a:srgbClr val="000000"/>
                </a:solidFill>
                <a:round/>
              </a:ln>
              <a:effectLst/>
            </p:spPr>
            <p:txBody>
              <a:bodyPr wrap="none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vi-VN" sz="18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1" name="Line 62"/>
              <p:cNvSpPr>
                <a:spLocks noChangeShapeType="1"/>
              </p:cNvSpPr>
              <p:nvPr/>
            </p:nvSpPr>
            <p:spPr bwMode="auto">
              <a:xfrm>
                <a:off x="1528" y="1071"/>
                <a:ext cx="0" cy="185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</a:ln>
              <a:effectLst/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2" name="Line 63"/>
              <p:cNvSpPr>
                <a:spLocks noChangeShapeType="1"/>
              </p:cNvSpPr>
              <p:nvPr/>
            </p:nvSpPr>
            <p:spPr bwMode="auto">
              <a:xfrm>
                <a:off x="748" y="1523"/>
                <a:ext cx="1515" cy="98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</a:ln>
              <a:effectLst/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3" name="Line 64"/>
              <p:cNvSpPr>
                <a:spLocks noChangeShapeType="1"/>
              </p:cNvSpPr>
              <p:nvPr/>
            </p:nvSpPr>
            <p:spPr bwMode="auto">
              <a:xfrm flipH="1">
                <a:off x="748" y="1565"/>
                <a:ext cx="1587" cy="90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</a:ln>
              <a:effectLst/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14" name="Oval 49"/>
          <p:cNvSpPr>
            <a:spLocks noChangeArrowheads="1"/>
          </p:cNvSpPr>
          <p:nvPr/>
        </p:nvSpPr>
        <p:spPr bwMode="auto">
          <a:xfrm>
            <a:off x="304800" y="1136650"/>
            <a:ext cx="1474788" cy="1431925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1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" name="Line 50"/>
          <p:cNvSpPr>
            <a:spLocks noChangeShapeType="1"/>
          </p:cNvSpPr>
          <p:nvPr/>
        </p:nvSpPr>
        <p:spPr bwMode="auto">
          <a:xfrm flipH="1">
            <a:off x="1039813" y="1136650"/>
            <a:ext cx="1588" cy="14319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</a:ln>
          <a:effectLst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" name="Line 51"/>
          <p:cNvSpPr>
            <a:spLocks noChangeShapeType="1"/>
          </p:cNvSpPr>
          <p:nvPr/>
        </p:nvSpPr>
        <p:spPr bwMode="auto">
          <a:xfrm>
            <a:off x="381000" y="1474788"/>
            <a:ext cx="1258888" cy="76041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</a:ln>
          <a:effectLst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7" name="Line 52"/>
          <p:cNvSpPr>
            <a:spLocks noChangeShapeType="1"/>
          </p:cNvSpPr>
          <p:nvPr/>
        </p:nvSpPr>
        <p:spPr bwMode="auto">
          <a:xfrm flipH="1">
            <a:off x="406400" y="1520825"/>
            <a:ext cx="1292225" cy="6826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</a:ln>
          <a:effectLst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153" name="Text Box 21"/>
          <p:cNvSpPr txBox="1"/>
          <p:nvPr/>
        </p:nvSpPr>
        <p:spPr>
          <a:xfrm>
            <a:off x="1905000" y="755650"/>
            <a:ext cx="701040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Chia hình tròn th</a:t>
            </a:r>
            <a:r>
              <a:rPr lang="en-US" altLang="en-US" sz="2800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 6 phần bằng nhau, tô m</a:t>
            </a:r>
            <a:r>
              <a:rPr lang="en-US" altLang="en-US" sz="2800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5 phần.</a:t>
            </a:r>
            <a:endParaRPr lang="en-US" altLang="en-US" sz="2800" dirty="0">
              <a:solidFill>
                <a:srgbClr val="008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54" name="Text Box 22"/>
          <p:cNvSpPr txBox="1"/>
          <p:nvPr/>
        </p:nvSpPr>
        <p:spPr>
          <a:xfrm>
            <a:off x="2168525" y="1641475"/>
            <a:ext cx="70866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Ta nói: Đã tô m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altLang="en-US" sz="28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phần sáu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hình tròn.</a:t>
            </a:r>
            <a:endParaRPr lang="en-US" altLang="en-US" sz="28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86050" name="Object 34">
            <a:hlinkClick r:id="" action="ppaction://noaction"/>
          </p:cNvPr>
          <p:cNvGraphicFramePr>
            <a:graphicFrameLocks noChangeAspect="1"/>
          </p:cNvGraphicFramePr>
          <p:nvPr>
            <p:ph/>
          </p:nvPr>
        </p:nvGraphicFramePr>
        <p:xfrm>
          <a:off x="903288" y="2779713"/>
          <a:ext cx="541337" cy="94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152400" imgH="393700" progId="Equation.DSMT4">
                  <p:embed/>
                </p:oleObj>
              </mc:Choice>
              <mc:Fallback>
                <p:oleObj name="" r:id="rId1" imgW="152400" imgH="393700" progId="Equation.DSMT4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>
                      <a:xfrm>
                        <a:off x="903288" y="2779713"/>
                        <a:ext cx="541337" cy="947737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6" name="Text Box 25"/>
          <p:cNvSpPr txBox="1"/>
          <p:nvPr/>
        </p:nvSpPr>
        <p:spPr>
          <a:xfrm>
            <a:off x="0" y="3041650"/>
            <a:ext cx="938213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Viết: </a:t>
            </a:r>
            <a:endParaRPr lang="en-US" altLang="en-US" sz="2800" b="1" dirty="0">
              <a:solidFill>
                <a:srgbClr val="008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57" name="Text Box 57"/>
          <p:cNvSpPr txBox="1"/>
          <p:nvPr/>
        </p:nvSpPr>
        <p:spPr>
          <a:xfrm>
            <a:off x="3278188" y="3225800"/>
            <a:ext cx="168275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/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 số</a:t>
            </a:r>
            <a:endParaRPr lang="en-US" altLang="en-US" sz="36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158" name="Object 35"/>
          <p:cNvGraphicFramePr>
            <a:graphicFrameLocks noChangeAspect="1"/>
          </p:cNvGraphicFramePr>
          <p:nvPr/>
        </p:nvGraphicFramePr>
        <p:xfrm>
          <a:off x="4805363" y="3181350"/>
          <a:ext cx="384175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3" imgW="152400" imgH="393700" progId="Equation.3">
                  <p:embed/>
                </p:oleObj>
              </mc:Choice>
              <mc:Fallback>
                <p:oleObj name="" r:id="rId3" imgW="152400" imgH="393700" progId="Equation.3">
                  <p:embed/>
                  <p:pic>
                    <p:nvPicPr>
                      <p:cNvPr id="0" name="Picture 307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05363" y="3181350"/>
                        <a:ext cx="384175" cy="8858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9" name="Text Box 59"/>
          <p:cNvSpPr txBox="1"/>
          <p:nvPr/>
        </p:nvSpPr>
        <p:spPr>
          <a:xfrm>
            <a:off x="5129213" y="3194050"/>
            <a:ext cx="4014787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/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tử số l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 mẫu số l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6.</a:t>
            </a:r>
            <a:endParaRPr lang="en-US" altLang="en-US" sz="36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160" name="Object 13"/>
          <p:cNvGraphicFramePr>
            <a:graphicFrameLocks noChangeAspect="1"/>
          </p:cNvGraphicFramePr>
          <p:nvPr/>
        </p:nvGraphicFramePr>
        <p:xfrm>
          <a:off x="4722813" y="2219325"/>
          <a:ext cx="39687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5" imgW="152400" imgH="393700" progId="Equation.3">
                  <p:embed/>
                </p:oleObj>
              </mc:Choice>
              <mc:Fallback>
                <p:oleObj name="" r:id="rId5" imgW="152400" imgH="393700" progId="Equation.3">
                  <p:embed/>
                  <p:pic>
                    <p:nvPicPr>
                      <p:cNvPr id="0" name="Picture 307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22813" y="2219325"/>
                        <a:ext cx="396875" cy="9144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2" name="Text Box 27"/>
          <p:cNvSpPr txBox="1"/>
          <p:nvPr/>
        </p:nvSpPr>
        <p:spPr>
          <a:xfrm>
            <a:off x="3122613" y="2393950"/>
            <a:ext cx="1804987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/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gọi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63" name="Text Box 27"/>
          <p:cNvSpPr txBox="1"/>
          <p:nvPr/>
        </p:nvSpPr>
        <p:spPr>
          <a:xfrm>
            <a:off x="5057775" y="2381250"/>
            <a:ext cx="1982788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/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phân số.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" name="Text Box 27"/>
          <p:cNvSpPr txBox="1"/>
          <p:nvPr/>
        </p:nvSpPr>
        <p:spPr>
          <a:xfrm>
            <a:off x="-122237" y="3713163"/>
            <a:ext cx="329247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/>
            <a:r>
              <a:rPr lang="en-US" altLang="en-US" sz="28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Đọc: năm phần sáu.</a:t>
            </a:r>
            <a:endParaRPr lang="en-US" altLang="en-US" sz="2800" b="1" dirty="0">
              <a:solidFill>
                <a:srgbClr val="008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65" name="Text Box 37"/>
          <p:cNvSpPr txBox="1"/>
          <p:nvPr/>
        </p:nvSpPr>
        <p:spPr>
          <a:xfrm>
            <a:off x="-34925" y="4598988"/>
            <a:ext cx="91440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Mẫu số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số tự nhiên viết dưới gạch ngang. Mẫu số cho biết hình tròn được chia th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 6 phần bằng nhau.</a:t>
            </a:r>
            <a:endParaRPr lang="en-US" alt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ext Box 38"/>
          <p:cNvSpPr txBox="1"/>
          <p:nvPr/>
        </p:nvSpPr>
        <p:spPr>
          <a:xfrm>
            <a:off x="42863" y="5575300"/>
            <a:ext cx="91440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Tử số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số tự nhiên viết trên gạch ngang. Tử số cho biết 5 phần bằng nhau đã được tô m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u.</a:t>
            </a:r>
            <a:endParaRPr lang="en-US" alt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64" name="Text Box 41"/>
          <p:cNvSpPr txBox="1"/>
          <p:nvPr/>
        </p:nvSpPr>
        <p:spPr>
          <a:xfrm>
            <a:off x="0" y="374650"/>
            <a:ext cx="3581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24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 thiệu phân số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6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6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6153" grpId="0"/>
      <p:bldP spid="6154" grpId="0"/>
      <p:bldP spid="6156" grpId="0"/>
      <p:bldP spid="6157" grpId="0"/>
      <p:bldP spid="6159" grpId="0"/>
      <p:bldP spid="6162" grpId="0"/>
      <p:bldP spid="6163" grpId="0"/>
      <p:bldP spid="27" grpId="0"/>
      <p:bldP spid="6165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" name="Text Box 22"/>
          <p:cNvSpPr txBox="1"/>
          <p:nvPr/>
        </p:nvSpPr>
        <p:spPr>
          <a:xfrm>
            <a:off x="3121025" y="4483100"/>
            <a:ext cx="27813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/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Đọc: ba phần tư  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" name="Group 13"/>
          <p:cNvGrpSpPr/>
          <p:nvPr/>
        </p:nvGrpSpPr>
        <p:grpSpPr>
          <a:xfrm>
            <a:off x="3373438" y="3676650"/>
            <a:ext cx="1470025" cy="838200"/>
            <a:chOff x="389" y="3325"/>
            <a:chExt cx="633" cy="528"/>
          </a:xfrm>
        </p:grpSpPr>
        <p:sp>
          <p:nvSpPr>
            <p:cNvPr id="7188" name="Text Box 14"/>
            <p:cNvSpPr txBox="1"/>
            <p:nvPr/>
          </p:nvSpPr>
          <p:spPr>
            <a:xfrm>
              <a:off x="389" y="3433"/>
              <a:ext cx="490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 eaLnBrk="1" hangingPunct="1"/>
              <a:r>
                <a:rPr lang="en-US" altLang="en-US" sz="28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Viết:</a:t>
              </a:r>
              <a:endPara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aphicFrame>
          <p:nvGraphicFramePr>
            <p:cNvPr id="7189" name="Object 7"/>
            <p:cNvGraphicFramePr>
              <a:graphicFrameLocks noChangeAspect="1"/>
            </p:cNvGraphicFramePr>
            <p:nvPr/>
          </p:nvGraphicFramePr>
          <p:xfrm>
            <a:off x="799" y="3325"/>
            <a:ext cx="223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8" name="" r:id="rId1" imgW="165100" imgH="393065" progId="Equation.3">
                    <p:embed/>
                  </p:oleObj>
                </mc:Choice>
                <mc:Fallback>
                  <p:oleObj name="" r:id="rId1" imgW="165100" imgH="393065" progId="Equation.3">
                    <p:embed/>
                    <p:pic>
                      <p:nvPicPr>
                        <p:cNvPr id="0" name="Picture 3077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799" y="3325"/>
                          <a:ext cx="223" cy="52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42" name="Picture 5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0" y="1474788"/>
            <a:ext cx="1773238" cy="19192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3" name="Picture 5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9800" y="1489075"/>
            <a:ext cx="2651125" cy="18288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3" name="Group 13"/>
          <p:cNvGrpSpPr/>
          <p:nvPr/>
        </p:nvGrpSpPr>
        <p:grpSpPr>
          <a:xfrm>
            <a:off x="6680200" y="3538538"/>
            <a:ext cx="1473200" cy="838200"/>
            <a:chOff x="387" y="3325"/>
            <a:chExt cx="635" cy="528"/>
          </a:xfrm>
        </p:grpSpPr>
        <p:sp>
          <p:nvSpPr>
            <p:cNvPr id="7186" name="Text Box 14"/>
            <p:cNvSpPr txBox="1"/>
            <p:nvPr/>
          </p:nvSpPr>
          <p:spPr>
            <a:xfrm>
              <a:off x="387" y="3436"/>
              <a:ext cx="490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 eaLnBrk="1" hangingPunct="1"/>
              <a:r>
                <a:rPr lang="en-US" altLang="en-US" sz="28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Viết:</a:t>
              </a:r>
              <a:endPara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aphicFrame>
          <p:nvGraphicFramePr>
            <p:cNvPr id="7187" name="Object 8"/>
            <p:cNvGraphicFramePr>
              <a:graphicFrameLocks noChangeAspect="1"/>
            </p:cNvGraphicFramePr>
            <p:nvPr/>
          </p:nvGraphicFramePr>
          <p:xfrm>
            <a:off x="799" y="3325"/>
            <a:ext cx="223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2" name="" r:id="rId5" imgW="165100" imgH="393065" progId="Equation.3">
                    <p:embed/>
                  </p:oleObj>
                </mc:Choice>
                <mc:Fallback>
                  <p:oleObj name="" r:id="rId5" imgW="165100" imgH="393065" progId="Equation.3">
                    <p:embed/>
                    <p:pic>
                      <p:nvPicPr>
                        <p:cNvPr id="0" name="Picture 3081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799" y="3325"/>
                          <a:ext cx="223" cy="52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7" name="Text Box 22"/>
          <p:cNvSpPr txBox="1"/>
          <p:nvPr/>
        </p:nvSpPr>
        <p:spPr>
          <a:xfrm>
            <a:off x="6059488" y="4457700"/>
            <a:ext cx="32766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/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Đọc: bốn phần bảy  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7" name="Picture 2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3400" y="1489075"/>
            <a:ext cx="1935163" cy="18796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4" name="Group 13"/>
          <p:cNvGrpSpPr/>
          <p:nvPr/>
        </p:nvGrpSpPr>
        <p:grpSpPr>
          <a:xfrm>
            <a:off x="381000" y="3619500"/>
            <a:ext cx="1371600" cy="838200"/>
            <a:chOff x="422" y="3325"/>
            <a:chExt cx="591" cy="528"/>
          </a:xfrm>
        </p:grpSpPr>
        <p:sp>
          <p:nvSpPr>
            <p:cNvPr id="7184" name="Text Box 14"/>
            <p:cNvSpPr txBox="1"/>
            <p:nvPr/>
          </p:nvSpPr>
          <p:spPr>
            <a:xfrm>
              <a:off x="422" y="3443"/>
              <a:ext cx="490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 eaLnBrk="1" hangingPunct="1"/>
              <a:r>
                <a:rPr lang="en-US" altLang="en-US" sz="28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Viết:</a:t>
              </a:r>
              <a:endPara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aphicFrame>
          <p:nvGraphicFramePr>
            <p:cNvPr id="7185" name="Object 36"/>
            <p:cNvGraphicFramePr>
              <a:graphicFrameLocks noChangeAspect="1"/>
            </p:cNvGraphicFramePr>
            <p:nvPr/>
          </p:nvGraphicFramePr>
          <p:xfrm>
            <a:off x="807" y="3325"/>
            <a:ext cx="206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3" name="" r:id="rId8" imgW="152400" imgH="393700" progId="Equation.3">
                    <p:embed/>
                  </p:oleObj>
                </mc:Choice>
                <mc:Fallback>
                  <p:oleObj name="" r:id="rId8" imgW="152400" imgH="393700" progId="Equation.3">
                    <p:embed/>
                    <p:pic>
                      <p:nvPicPr>
                        <p:cNvPr id="0" name="Picture 3082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807" y="3325"/>
                          <a:ext cx="206" cy="52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1" name="Text Box 16"/>
          <p:cNvSpPr txBox="1"/>
          <p:nvPr/>
        </p:nvSpPr>
        <p:spPr>
          <a:xfrm>
            <a:off x="-42862" y="4473575"/>
            <a:ext cx="3133725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/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Đọc: một phần hai 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0" y="506413"/>
            <a:ext cx="20574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8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altLang="en-US" sz="2800" b="1" u="sng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</a:t>
            </a:r>
            <a:r>
              <a:rPr lang="en-US" altLang="en-US" sz="28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800" b="1" dirty="0">
              <a:solidFill>
                <a:srgbClr val="008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143000" y="3070225"/>
            <a:ext cx="1219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1</a:t>
            </a:r>
            <a:endParaRPr lang="en-US" altLang="en-US" sz="2400" b="1" dirty="0">
              <a:solidFill>
                <a:srgbClr val="008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810000" y="3089275"/>
            <a:ext cx="1219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2</a:t>
            </a:r>
            <a:endParaRPr lang="en-US" altLang="en-US" sz="2400" b="1" dirty="0">
              <a:solidFill>
                <a:srgbClr val="008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858000" y="3013075"/>
            <a:ext cx="1219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3</a:t>
            </a:r>
            <a:endParaRPr lang="en-US" altLang="en-US" sz="2400" b="1" dirty="0">
              <a:solidFill>
                <a:srgbClr val="008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524000" y="506413"/>
            <a:ext cx="762000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 eaLnBrk="1" hangingPunct="1"/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 rồi đọc phân số chỉ phần đã tô m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trong mỗi hình dưới đây: 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7" grpId="0"/>
      <p:bldP spid="31" grpId="0"/>
      <p:bldP spid="33" grpId="0"/>
      <p:bldP spid="35" grpId="0"/>
      <p:bldP spid="36" grpId="0"/>
      <p:bldP spid="38" grpId="0"/>
      <p:bldP spid="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" name="Object 15"/>
          <p:cNvGraphicFramePr>
            <a:graphicFrameLocks noChangeAspect="1"/>
          </p:cNvGraphicFramePr>
          <p:nvPr/>
        </p:nvGraphicFramePr>
        <p:xfrm>
          <a:off x="1905000" y="955675"/>
          <a:ext cx="401638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1" imgW="203200" imgH="393700" progId="Equation.3">
                  <p:embed/>
                </p:oleObj>
              </mc:Choice>
              <mc:Fallback>
                <p:oleObj name="" r:id="rId1" imgW="203200" imgH="393700" progId="Equation.3">
                  <p:embed/>
                  <p:pic>
                    <p:nvPicPr>
                      <p:cNvPr id="0" name="Picture 3080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905000" y="955675"/>
                        <a:ext cx="401638" cy="1143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6"/>
          <p:cNvGraphicFramePr>
            <a:graphicFrameLocks noChangeAspect="1"/>
          </p:cNvGraphicFramePr>
          <p:nvPr/>
        </p:nvGraphicFramePr>
        <p:xfrm>
          <a:off x="2743200" y="955675"/>
          <a:ext cx="401638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" r:id="rId3" imgW="203200" imgH="393700" progId="Equation.3">
                  <p:embed/>
                </p:oleObj>
              </mc:Choice>
              <mc:Fallback>
                <p:oleObj name="" r:id="rId3" imgW="203200" imgH="393700" progId="Equation.3">
                  <p:embed/>
                  <p:pic>
                    <p:nvPicPr>
                      <p:cNvPr id="0" name="Picture 308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43200" y="955675"/>
                        <a:ext cx="401638" cy="1143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7"/>
          <p:cNvGraphicFramePr>
            <a:graphicFrameLocks noChangeAspect="1"/>
          </p:cNvGraphicFramePr>
          <p:nvPr/>
        </p:nvGraphicFramePr>
        <p:xfrm>
          <a:off x="3657600" y="955675"/>
          <a:ext cx="43021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" r:id="rId5" imgW="203200" imgH="393700" progId="Equation.3">
                  <p:embed/>
                </p:oleObj>
              </mc:Choice>
              <mc:Fallback>
                <p:oleObj name="" r:id="rId5" imgW="203200" imgH="393700" progId="Equation.3">
                  <p:embed/>
                  <p:pic>
                    <p:nvPicPr>
                      <p:cNvPr id="0" name="Picture 308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57600" y="955675"/>
                        <a:ext cx="430213" cy="1143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8"/>
          <p:cNvGraphicFramePr>
            <a:graphicFrameLocks noChangeAspect="1"/>
          </p:cNvGraphicFramePr>
          <p:nvPr/>
        </p:nvGraphicFramePr>
        <p:xfrm>
          <a:off x="4572000" y="955675"/>
          <a:ext cx="431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" r:id="rId7" imgW="152400" imgH="393700" progId="Equation.3">
                  <p:embed/>
                </p:oleObj>
              </mc:Choice>
              <mc:Fallback>
                <p:oleObj name="" r:id="rId7" imgW="152400" imgH="393700" progId="Equation.3">
                  <p:embed/>
                  <p:pic>
                    <p:nvPicPr>
                      <p:cNvPr id="0" name="Picture 308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72000" y="955675"/>
                        <a:ext cx="431800" cy="1143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20"/>
          <p:cNvSpPr txBox="1"/>
          <p:nvPr/>
        </p:nvSpPr>
        <p:spPr>
          <a:xfrm>
            <a:off x="5562600" y="1108075"/>
            <a:ext cx="31242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là những phân số.</a:t>
            </a:r>
            <a:endParaRPr lang="en-US" altLang="en-US" sz="2800" b="1" dirty="0">
              <a:solidFill>
                <a:srgbClr val="008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9" name="Text Box 10"/>
          <p:cNvSpPr txBox="1"/>
          <p:nvPr/>
        </p:nvSpPr>
        <p:spPr>
          <a:xfrm>
            <a:off x="0" y="2251075"/>
            <a:ext cx="9144000" cy="1373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 eaLnBrk="1" hangingPunct="1"/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Mỗi phân số có tử số v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mẫu số. Tử số l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số tự nhiên viết trên gạch ngang. Mẫu số l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số tự nhiên khác 0 viết dưới gạch ngang.</a:t>
            </a:r>
            <a:endParaRPr lang="en-US" altLang="en-US" sz="28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202" name="Text Box 14"/>
          <p:cNvSpPr txBox="1"/>
          <p:nvPr/>
        </p:nvSpPr>
        <p:spPr>
          <a:xfrm>
            <a:off x="0" y="261938"/>
            <a:ext cx="27432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 xét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199" grpId="0"/>
      <p:bldP spid="820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9218" name="Group 2"/>
          <p:cNvGrpSpPr/>
          <p:nvPr/>
        </p:nvGrpSpPr>
        <p:grpSpPr>
          <a:xfrm>
            <a:off x="838200" y="1371600"/>
            <a:ext cx="2286000" cy="1371600"/>
            <a:chOff x="384" y="1536"/>
            <a:chExt cx="1680" cy="1056"/>
          </a:xfrm>
        </p:grpSpPr>
        <p:grpSp>
          <p:nvGrpSpPr>
            <p:cNvPr id="9257" name="Group 3"/>
            <p:cNvGrpSpPr/>
            <p:nvPr/>
          </p:nvGrpSpPr>
          <p:grpSpPr>
            <a:xfrm>
              <a:off x="384" y="1536"/>
              <a:ext cx="672" cy="1056"/>
              <a:chOff x="384" y="1536"/>
              <a:chExt cx="672" cy="1056"/>
            </a:xfrm>
          </p:grpSpPr>
          <p:sp>
            <p:nvSpPr>
              <p:cNvPr id="9261" name="Rectangle 4"/>
              <p:cNvSpPr/>
              <p:nvPr/>
            </p:nvSpPr>
            <p:spPr>
              <a:xfrm>
                <a:off x="384" y="1536"/>
                <a:ext cx="336" cy="1056"/>
              </a:xfrm>
              <a:prstGeom prst="rect">
                <a:avLst/>
              </a:prstGeom>
              <a:solidFill>
                <a:srgbClr val="FF66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vi-VN" altLang="en-US" sz="1800" dirty="0">
                  <a:solidFill>
                    <a:srgbClr val="0000FF"/>
                  </a:solidFill>
                  <a:latin typeface="Arial" panose="020B0604020202020204" pitchFamily="34" charset="0"/>
                  <a:ea typeface="Arial" panose="020B0604020202020204" pitchFamily="34" charset="0"/>
                </a:endParaRPr>
              </a:p>
            </p:txBody>
          </p:sp>
          <p:sp>
            <p:nvSpPr>
              <p:cNvPr id="9262" name="Rectangle 6"/>
              <p:cNvSpPr/>
              <p:nvPr/>
            </p:nvSpPr>
            <p:spPr>
              <a:xfrm>
                <a:off x="720" y="1536"/>
                <a:ext cx="336" cy="1056"/>
              </a:xfrm>
              <a:prstGeom prst="rect">
                <a:avLst/>
              </a:prstGeom>
              <a:solidFill>
                <a:srgbClr val="FF66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vi-VN" altLang="en-US" sz="1800" dirty="0">
                  <a:solidFill>
                    <a:srgbClr val="0000FF"/>
                  </a:solidFill>
                  <a:latin typeface="Arial" panose="020B0604020202020204" pitchFamily="34" charset="0"/>
                  <a:ea typeface="Arial" panose="020B0604020202020204" pitchFamily="34" charset="0"/>
                </a:endParaRPr>
              </a:p>
            </p:txBody>
          </p:sp>
        </p:grpSp>
        <p:sp>
          <p:nvSpPr>
            <p:cNvPr id="9258" name="Rectangle 7"/>
            <p:cNvSpPr/>
            <p:nvPr/>
          </p:nvSpPr>
          <p:spPr>
            <a:xfrm>
              <a:off x="1056" y="1536"/>
              <a:ext cx="336" cy="105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vi-VN" altLang="en-US" sz="1800" dirty="0"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9259" name="Rectangle 8"/>
            <p:cNvSpPr/>
            <p:nvPr/>
          </p:nvSpPr>
          <p:spPr>
            <a:xfrm>
              <a:off x="1392" y="1536"/>
              <a:ext cx="336" cy="105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vi-VN" altLang="en-US" sz="1800" dirty="0"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9260" name="Rectangle 9"/>
            <p:cNvSpPr/>
            <p:nvPr/>
          </p:nvSpPr>
          <p:spPr>
            <a:xfrm>
              <a:off x="1728" y="1536"/>
              <a:ext cx="336" cy="105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vi-VN" altLang="en-US" sz="1800" dirty="0"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</p:grpSp>
      <p:pic>
        <p:nvPicPr>
          <p:cNvPr id="9219" name="Picture 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733800" y="1295400"/>
            <a:ext cx="1828800" cy="16002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9220" name="Group 10"/>
          <p:cNvGrpSpPr/>
          <p:nvPr/>
        </p:nvGrpSpPr>
        <p:grpSpPr>
          <a:xfrm>
            <a:off x="6781800" y="1219200"/>
            <a:ext cx="1905000" cy="1524000"/>
            <a:chOff x="4272" y="1200"/>
            <a:chExt cx="1152" cy="1008"/>
          </a:xfrm>
        </p:grpSpPr>
        <p:sp>
          <p:nvSpPr>
            <p:cNvPr id="9255" name="AutoShape 26"/>
            <p:cNvSpPr/>
            <p:nvPr/>
          </p:nvSpPr>
          <p:spPr>
            <a:xfrm>
              <a:off x="4272" y="1200"/>
              <a:ext cx="1152" cy="1008"/>
            </a:xfrm>
            <a:prstGeom prst="triangle">
              <a:avLst>
                <a:gd name="adj" fmla="val 50000"/>
              </a:avLst>
            </a:prstGeom>
            <a:solidFill>
              <a:srgbClr val="9999FF"/>
            </a:solidFill>
            <a:ln w="9525" cap="flat" cmpd="sng">
              <a:solidFill>
                <a:schemeClr val="hlink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vi-VN" altLang="en-US" sz="1800" dirty="0"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9256" name="AutoShape 27"/>
            <p:cNvSpPr/>
            <p:nvPr/>
          </p:nvSpPr>
          <p:spPr>
            <a:xfrm rot="10800000">
              <a:off x="4560" y="1704"/>
              <a:ext cx="576" cy="504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rot="10800000" wrap="none" anchor="ctr" anchorCtr="0"/>
            <a:p>
              <a:pPr algn="ctr"/>
              <a:endParaRPr lang="vi-VN" altLang="en-US" sz="1800" dirty="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</p:grpSp>
      <p:sp>
        <p:nvSpPr>
          <p:cNvPr id="9221" name="Text Box 31"/>
          <p:cNvSpPr txBox="1"/>
          <p:nvPr/>
        </p:nvSpPr>
        <p:spPr>
          <a:xfrm>
            <a:off x="838200" y="5334000"/>
            <a:ext cx="12954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endParaRPr lang="vi-VN" altLang="en-US" sz="1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grpSp>
        <p:nvGrpSpPr>
          <p:cNvPr id="9222" name="Group 21"/>
          <p:cNvGrpSpPr/>
          <p:nvPr/>
        </p:nvGrpSpPr>
        <p:grpSpPr>
          <a:xfrm>
            <a:off x="304800" y="3735388"/>
            <a:ext cx="2743200" cy="990600"/>
            <a:chOff x="528" y="1200"/>
            <a:chExt cx="2352" cy="864"/>
          </a:xfrm>
        </p:grpSpPr>
        <p:sp>
          <p:nvSpPr>
            <p:cNvPr id="9244" name="Oval 4"/>
            <p:cNvSpPr/>
            <p:nvPr/>
          </p:nvSpPr>
          <p:spPr>
            <a:xfrm>
              <a:off x="528" y="120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vi-VN" altLang="en-US" sz="1800" dirty="0"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9245" name="Oval 16"/>
            <p:cNvSpPr/>
            <p:nvPr/>
          </p:nvSpPr>
          <p:spPr>
            <a:xfrm>
              <a:off x="528" y="168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vi-VN" altLang="en-US" sz="1800" dirty="0"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9246" name="Oval 18"/>
            <p:cNvSpPr/>
            <p:nvPr/>
          </p:nvSpPr>
          <p:spPr>
            <a:xfrm>
              <a:off x="1008" y="168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vi-VN" altLang="en-US" sz="1800" dirty="0"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9247" name="Oval 20"/>
            <p:cNvSpPr/>
            <p:nvPr/>
          </p:nvSpPr>
          <p:spPr>
            <a:xfrm>
              <a:off x="1536" y="168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vi-VN" altLang="en-US" sz="1800" dirty="0"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grpSp>
          <p:nvGrpSpPr>
            <p:cNvPr id="9248" name="Group 26"/>
            <p:cNvGrpSpPr/>
            <p:nvPr/>
          </p:nvGrpSpPr>
          <p:grpSpPr>
            <a:xfrm>
              <a:off x="1008" y="1200"/>
              <a:ext cx="1392" cy="384"/>
              <a:chOff x="1008" y="1200"/>
              <a:chExt cx="1392" cy="384"/>
            </a:xfrm>
          </p:grpSpPr>
          <p:sp>
            <p:nvSpPr>
              <p:cNvPr id="9252" name="Oval 17"/>
              <p:cNvSpPr/>
              <p:nvPr/>
            </p:nvSpPr>
            <p:spPr>
              <a:xfrm>
                <a:off x="1008" y="1200"/>
                <a:ext cx="384" cy="384"/>
              </a:xfrm>
              <a:prstGeom prst="ellipse">
                <a:avLst/>
              </a:prstGeom>
              <a:solidFill>
                <a:srgbClr val="F8F8F8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vi-VN" altLang="en-US" sz="1800" dirty="0">
                  <a:latin typeface="Arial" panose="020B0604020202020204" pitchFamily="34" charset="0"/>
                  <a:ea typeface="Arial" panose="020B0604020202020204" pitchFamily="34" charset="0"/>
                </a:endParaRPr>
              </a:p>
            </p:txBody>
          </p:sp>
          <p:sp>
            <p:nvSpPr>
              <p:cNvPr id="9253" name="Oval 19"/>
              <p:cNvSpPr/>
              <p:nvPr/>
            </p:nvSpPr>
            <p:spPr>
              <a:xfrm>
                <a:off x="1536" y="1200"/>
                <a:ext cx="384" cy="384"/>
              </a:xfrm>
              <a:prstGeom prst="ellipse">
                <a:avLst/>
              </a:prstGeom>
              <a:solidFill>
                <a:srgbClr val="F8F8F8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vi-VN" altLang="en-US" sz="1800" dirty="0">
                  <a:latin typeface="Arial" panose="020B0604020202020204" pitchFamily="34" charset="0"/>
                  <a:ea typeface="Arial" panose="020B0604020202020204" pitchFamily="34" charset="0"/>
                </a:endParaRPr>
              </a:p>
            </p:txBody>
          </p:sp>
          <p:sp>
            <p:nvSpPr>
              <p:cNvPr id="9254" name="Oval 21"/>
              <p:cNvSpPr/>
              <p:nvPr/>
            </p:nvSpPr>
            <p:spPr>
              <a:xfrm>
                <a:off x="2016" y="1200"/>
                <a:ext cx="384" cy="384"/>
              </a:xfrm>
              <a:prstGeom prst="ellipse">
                <a:avLst/>
              </a:prstGeom>
              <a:solidFill>
                <a:srgbClr val="F8F8F8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vi-VN" altLang="en-US" sz="1800" dirty="0">
                  <a:latin typeface="Arial" panose="020B0604020202020204" pitchFamily="34" charset="0"/>
                  <a:ea typeface="Arial" panose="020B0604020202020204" pitchFamily="34" charset="0"/>
                </a:endParaRPr>
              </a:p>
            </p:txBody>
          </p:sp>
        </p:grpSp>
        <p:sp>
          <p:nvSpPr>
            <p:cNvPr id="9249" name="Oval 22"/>
            <p:cNvSpPr/>
            <p:nvPr/>
          </p:nvSpPr>
          <p:spPr>
            <a:xfrm>
              <a:off x="2016" y="168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vi-VN" altLang="en-US" sz="1800" dirty="0"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9250" name="Oval 23"/>
            <p:cNvSpPr/>
            <p:nvPr/>
          </p:nvSpPr>
          <p:spPr>
            <a:xfrm>
              <a:off x="2496" y="120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vi-VN" altLang="en-US" sz="1800" dirty="0"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9251" name="Oval 24"/>
            <p:cNvSpPr/>
            <p:nvPr/>
          </p:nvSpPr>
          <p:spPr>
            <a:xfrm>
              <a:off x="2496" y="168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vi-VN" altLang="en-US" sz="1800" dirty="0"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</p:grpSp>
      <p:grpSp>
        <p:nvGrpSpPr>
          <p:cNvPr id="9223" name="Group 33"/>
          <p:cNvGrpSpPr/>
          <p:nvPr/>
        </p:nvGrpSpPr>
        <p:grpSpPr>
          <a:xfrm>
            <a:off x="5716588" y="3684588"/>
            <a:ext cx="3254375" cy="1101725"/>
            <a:chOff x="1008" y="2544"/>
            <a:chExt cx="2736" cy="1056"/>
          </a:xfrm>
        </p:grpSpPr>
        <p:grpSp>
          <p:nvGrpSpPr>
            <p:cNvPr id="9234" name="Group 34"/>
            <p:cNvGrpSpPr/>
            <p:nvPr/>
          </p:nvGrpSpPr>
          <p:grpSpPr>
            <a:xfrm>
              <a:off x="1536" y="2544"/>
              <a:ext cx="1104" cy="1056"/>
              <a:chOff x="1536" y="2544"/>
              <a:chExt cx="1104" cy="1056"/>
            </a:xfrm>
          </p:grpSpPr>
          <p:sp>
            <p:nvSpPr>
              <p:cNvPr id="9241" name="AutoShape 34"/>
              <p:cNvSpPr/>
              <p:nvPr/>
            </p:nvSpPr>
            <p:spPr>
              <a:xfrm>
                <a:off x="1537" y="2544"/>
                <a:ext cx="480" cy="432"/>
              </a:xfrm>
              <a:custGeom>
                <a:avLst/>
                <a:gdLst>
                  <a:gd name="txL" fmla="*/ 148 w 480"/>
                  <a:gd name="txT" fmla="*/ 165 h 432"/>
                  <a:gd name="txR" fmla="*/ 332 w 480"/>
                  <a:gd name="txB" fmla="*/ 330 h 432"/>
                </a:gdLst>
                <a:ahLst/>
                <a:cxnLst>
                  <a:cxn ang="17694720">
                    <a:pos x="240" y="0"/>
                  </a:cxn>
                  <a:cxn ang="11796480">
                    <a:pos x="0" y="165"/>
                  </a:cxn>
                  <a:cxn ang="5898240">
                    <a:pos x="92" y="432"/>
                  </a:cxn>
                  <a:cxn ang="5898240">
                    <a:pos x="388" y="432"/>
                  </a:cxn>
                  <a:cxn ang="0">
                    <a:pos x="480" y="165"/>
                  </a:cxn>
                </a:cxnLst>
                <a:rect l="txL" t="txT" r="txR" b="txB"/>
                <a:pathLst>
                  <a:path w="480" h="432">
                    <a:moveTo>
                      <a:pt x="0" y="165"/>
                    </a:moveTo>
                    <a:lnTo>
                      <a:pt x="183" y="165"/>
                    </a:lnTo>
                    <a:lnTo>
                      <a:pt x="240" y="0"/>
                    </a:lnTo>
                    <a:lnTo>
                      <a:pt x="297" y="165"/>
                    </a:lnTo>
                    <a:lnTo>
                      <a:pt x="480" y="165"/>
                    </a:lnTo>
                    <a:lnTo>
                      <a:pt x="332" y="267"/>
                    </a:lnTo>
                    <a:lnTo>
                      <a:pt x="388" y="432"/>
                    </a:lnTo>
                    <a:lnTo>
                      <a:pt x="240" y="330"/>
                    </a:lnTo>
                    <a:lnTo>
                      <a:pt x="92" y="432"/>
                    </a:lnTo>
                    <a:lnTo>
                      <a:pt x="148" y="267"/>
                    </a:lnTo>
                    <a:lnTo>
                      <a:pt x="0" y="165"/>
                    </a:lnTo>
                    <a:close/>
                  </a:path>
                </a:pathLst>
              </a:custGeom>
              <a:solidFill>
                <a:srgbClr val="000099">
                  <a:alpha val="100000"/>
                </a:srgbClr>
              </a:solidFill>
              <a:ln w="9525" cap="flat" cmpd="sng">
                <a:solidFill>
                  <a:srgbClr val="FF0066">
                    <a:alpha val="10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9242" name="AutoShape 38"/>
              <p:cNvSpPr/>
              <p:nvPr/>
            </p:nvSpPr>
            <p:spPr>
              <a:xfrm>
                <a:off x="1585" y="3168"/>
                <a:ext cx="480" cy="432"/>
              </a:xfrm>
              <a:custGeom>
                <a:avLst/>
                <a:gdLst>
                  <a:gd name="txL" fmla="*/ 148 w 480"/>
                  <a:gd name="txT" fmla="*/ 165 h 432"/>
                  <a:gd name="txR" fmla="*/ 332 w 480"/>
                  <a:gd name="txB" fmla="*/ 330 h 432"/>
                </a:gdLst>
                <a:ahLst/>
                <a:cxnLst>
                  <a:cxn ang="17694720">
                    <a:pos x="240" y="0"/>
                  </a:cxn>
                  <a:cxn ang="11796480">
                    <a:pos x="0" y="165"/>
                  </a:cxn>
                  <a:cxn ang="5898240">
                    <a:pos x="92" y="432"/>
                  </a:cxn>
                  <a:cxn ang="5898240">
                    <a:pos x="388" y="432"/>
                  </a:cxn>
                  <a:cxn ang="0">
                    <a:pos x="480" y="165"/>
                  </a:cxn>
                </a:cxnLst>
                <a:rect l="txL" t="txT" r="txR" b="txB"/>
                <a:pathLst>
                  <a:path w="480" h="432">
                    <a:moveTo>
                      <a:pt x="0" y="165"/>
                    </a:moveTo>
                    <a:lnTo>
                      <a:pt x="183" y="165"/>
                    </a:lnTo>
                    <a:lnTo>
                      <a:pt x="240" y="0"/>
                    </a:lnTo>
                    <a:lnTo>
                      <a:pt x="297" y="165"/>
                    </a:lnTo>
                    <a:lnTo>
                      <a:pt x="480" y="165"/>
                    </a:lnTo>
                    <a:lnTo>
                      <a:pt x="332" y="267"/>
                    </a:lnTo>
                    <a:lnTo>
                      <a:pt x="388" y="432"/>
                    </a:lnTo>
                    <a:lnTo>
                      <a:pt x="240" y="330"/>
                    </a:lnTo>
                    <a:lnTo>
                      <a:pt x="92" y="432"/>
                    </a:lnTo>
                    <a:lnTo>
                      <a:pt x="148" y="267"/>
                    </a:lnTo>
                    <a:lnTo>
                      <a:pt x="0" y="165"/>
                    </a:lnTo>
                    <a:close/>
                  </a:path>
                </a:pathLst>
              </a:custGeom>
              <a:solidFill>
                <a:srgbClr val="000099">
                  <a:alpha val="100000"/>
                </a:srgbClr>
              </a:solidFill>
              <a:ln w="9525" cap="flat" cmpd="sng">
                <a:solidFill>
                  <a:srgbClr val="FF0066">
                    <a:alpha val="10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9243" name="AutoShape 39"/>
              <p:cNvSpPr/>
              <p:nvPr/>
            </p:nvSpPr>
            <p:spPr>
              <a:xfrm>
                <a:off x="2160" y="3168"/>
                <a:ext cx="480" cy="432"/>
              </a:xfrm>
              <a:custGeom>
                <a:avLst/>
                <a:gdLst>
                  <a:gd name="txL" fmla="*/ 148 w 480"/>
                  <a:gd name="txT" fmla="*/ 165 h 432"/>
                  <a:gd name="txR" fmla="*/ 332 w 480"/>
                  <a:gd name="txB" fmla="*/ 330 h 432"/>
                </a:gdLst>
                <a:ahLst/>
                <a:cxnLst>
                  <a:cxn ang="17694720">
                    <a:pos x="240" y="0"/>
                  </a:cxn>
                  <a:cxn ang="11796480">
                    <a:pos x="0" y="165"/>
                  </a:cxn>
                  <a:cxn ang="5898240">
                    <a:pos x="92" y="432"/>
                  </a:cxn>
                  <a:cxn ang="5898240">
                    <a:pos x="388" y="432"/>
                  </a:cxn>
                  <a:cxn ang="0">
                    <a:pos x="480" y="165"/>
                  </a:cxn>
                </a:cxnLst>
                <a:rect l="txL" t="txT" r="txR" b="txB"/>
                <a:pathLst>
                  <a:path w="480" h="432">
                    <a:moveTo>
                      <a:pt x="0" y="165"/>
                    </a:moveTo>
                    <a:lnTo>
                      <a:pt x="183" y="165"/>
                    </a:lnTo>
                    <a:lnTo>
                      <a:pt x="240" y="0"/>
                    </a:lnTo>
                    <a:lnTo>
                      <a:pt x="297" y="165"/>
                    </a:lnTo>
                    <a:lnTo>
                      <a:pt x="480" y="165"/>
                    </a:lnTo>
                    <a:lnTo>
                      <a:pt x="332" y="267"/>
                    </a:lnTo>
                    <a:lnTo>
                      <a:pt x="388" y="432"/>
                    </a:lnTo>
                    <a:lnTo>
                      <a:pt x="240" y="330"/>
                    </a:lnTo>
                    <a:lnTo>
                      <a:pt x="92" y="432"/>
                    </a:lnTo>
                    <a:lnTo>
                      <a:pt x="148" y="267"/>
                    </a:lnTo>
                    <a:lnTo>
                      <a:pt x="0" y="165"/>
                    </a:lnTo>
                    <a:close/>
                  </a:path>
                </a:pathLst>
              </a:custGeom>
              <a:solidFill>
                <a:srgbClr val="000099">
                  <a:alpha val="100000"/>
                </a:srgbClr>
              </a:solidFill>
              <a:ln w="9525" cap="flat" cmpd="sng">
                <a:solidFill>
                  <a:srgbClr val="FF0066">
                    <a:alpha val="10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9235" name="Group 38"/>
            <p:cNvGrpSpPr/>
            <p:nvPr/>
          </p:nvGrpSpPr>
          <p:grpSpPr>
            <a:xfrm>
              <a:off x="1008" y="2544"/>
              <a:ext cx="2736" cy="1056"/>
              <a:chOff x="1008" y="2544"/>
              <a:chExt cx="2736" cy="1056"/>
            </a:xfrm>
          </p:grpSpPr>
          <p:sp>
            <p:nvSpPr>
              <p:cNvPr id="9236" name="AutoShape 35"/>
              <p:cNvSpPr/>
              <p:nvPr/>
            </p:nvSpPr>
            <p:spPr>
              <a:xfrm>
                <a:off x="2112" y="2544"/>
                <a:ext cx="480" cy="432"/>
              </a:xfrm>
              <a:custGeom>
                <a:avLst/>
                <a:gdLst>
                  <a:gd name="txL" fmla="*/ 234950 w 762000"/>
                  <a:gd name="txT" fmla="*/ 261938 h 685800"/>
                  <a:gd name="txR" fmla="*/ 527050 w 762000"/>
                  <a:gd name="txB" fmla="*/ 523875 h 685800"/>
                </a:gdLst>
                <a:ahLst/>
                <a:cxnLst>
                  <a:cxn ang="17694720">
                    <a:pos x="0" y="0"/>
                  </a:cxn>
                  <a:cxn ang="11796480">
                    <a:pos x="0" y="0"/>
                  </a:cxn>
                  <a:cxn ang="5898240">
                    <a:pos x="0" y="0"/>
                  </a:cxn>
                  <a:cxn ang="589824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762000" h="685800">
                    <a:moveTo>
                      <a:pt x="1" y="261952"/>
                    </a:moveTo>
                    <a:lnTo>
                      <a:pt x="291060" y="261953"/>
                    </a:lnTo>
                    <a:lnTo>
                      <a:pt x="381000" y="0"/>
                    </a:lnTo>
                    <a:lnTo>
                      <a:pt x="470940" y="261953"/>
                    </a:lnTo>
                    <a:lnTo>
                      <a:pt x="761999" y="261952"/>
                    </a:lnTo>
                    <a:lnTo>
                      <a:pt x="526527" y="423846"/>
                    </a:lnTo>
                    <a:lnTo>
                      <a:pt x="616471" y="685798"/>
                    </a:lnTo>
                    <a:lnTo>
                      <a:pt x="381000" y="523901"/>
                    </a:lnTo>
                    <a:lnTo>
                      <a:pt x="145529" y="685798"/>
                    </a:lnTo>
                    <a:lnTo>
                      <a:pt x="235473" y="423846"/>
                    </a:lnTo>
                    <a:lnTo>
                      <a:pt x="1" y="261952"/>
                    </a:lnTo>
                    <a:close/>
                  </a:path>
                </a:pathLst>
              </a:custGeom>
              <a:solidFill>
                <a:schemeClr val="bg1">
                  <a:alpha val="100000"/>
                </a:schemeClr>
              </a:solidFill>
              <a:ln w="9525" cap="flat" cmpd="sng">
                <a:solidFill>
                  <a:schemeClr val="tx1">
                    <a:alpha val="10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9237" name="AutoShape 36"/>
              <p:cNvSpPr/>
              <p:nvPr/>
            </p:nvSpPr>
            <p:spPr>
              <a:xfrm>
                <a:off x="2688" y="2544"/>
                <a:ext cx="480" cy="432"/>
              </a:xfrm>
              <a:custGeom>
                <a:avLst/>
                <a:gdLst>
                  <a:gd name="txL" fmla="*/ 234950 w 762000"/>
                  <a:gd name="txT" fmla="*/ 261938 h 685800"/>
                  <a:gd name="txR" fmla="*/ 527050 w 762000"/>
                  <a:gd name="txB" fmla="*/ 523875 h 685800"/>
                </a:gdLst>
                <a:ahLst/>
                <a:cxnLst>
                  <a:cxn ang="17694720">
                    <a:pos x="0" y="0"/>
                  </a:cxn>
                  <a:cxn ang="11796480">
                    <a:pos x="0" y="0"/>
                  </a:cxn>
                  <a:cxn ang="5898240">
                    <a:pos x="0" y="0"/>
                  </a:cxn>
                  <a:cxn ang="589824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762000" h="685800">
                    <a:moveTo>
                      <a:pt x="1" y="261952"/>
                    </a:moveTo>
                    <a:lnTo>
                      <a:pt x="291060" y="261953"/>
                    </a:lnTo>
                    <a:lnTo>
                      <a:pt x="381000" y="0"/>
                    </a:lnTo>
                    <a:lnTo>
                      <a:pt x="470940" y="261953"/>
                    </a:lnTo>
                    <a:lnTo>
                      <a:pt x="761999" y="261952"/>
                    </a:lnTo>
                    <a:lnTo>
                      <a:pt x="526527" y="423846"/>
                    </a:lnTo>
                    <a:lnTo>
                      <a:pt x="616471" y="685798"/>
                    </a:lnTo>
                    <a:lnTo>
                      <a:pt x="381000" y="523901"/>
                    </a:lnTo>
                    <a:lnTo>
                      <a:pt x="145529" y="685798"/>
                    </a:lnTo>
                    <a:lnTo>
                      <a:pt x="235473" y="423846"/>
                    </a:lnTo>
                    <a:lnTo>
                      <a:pt x="1" y="261952"/>
                    </a:lnTo>
                    <a:close/>
                  </a:path>
                </a:pathLst>
              </a:custGeom>
              <a:solidFill>
                <a:schemeClr val="bg1">
                  <a:alpha val="100000"/>
                </a:schemeClr>
              </a:solidFill>
              <a:ln w="9525" cap="flat" cmpd="sng">
                <a:solidFill>
                  <a:schemeClr val="tx1">
                    <a:alpha val="10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9238" name="AutoShape 37"/>
              <p:cNvSpPr/>
              <p:nvPr/>
            </p:nvSpPr>
            <p:spPr>
              <a:xfrm>
                <a:off x="3264" y="2544"/>
                <a:ext cx="480" cy="432"/>
              </a:xfrm>
              <a:custGeom>
                <a:avLst/>
                <a:gdLst>
                  <a:gd name="txL" fmla="*/ 234950 w 762000"/>
                  <a:gd name="txT" fmla="*/ 261938 h 685800"/>
                  <a:gd name="txR" fmla="*/ 527050 w 762000"/>
                  <a:gd name="txB" fmla="*/ 523875 h 685800"/>
                </a:gdLst>
                <a:ahLst/>
                <a:cxnLst>
                  <a:cxn ang="17694720">
                    <a:pos x="0" y="0"/>
                  </a:cxn>
                  <a:cxn ang="11796480">
                    <a:pos x="0" y="0"/>
                  </a:cxn>
                  <a:cxn ang="5898240">
                    <a:pos x="0" y="0"/>
                  </a:cxn>
                  <a:cxn ang="589824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762000" h="685800">
                    <a:moveTo>
                      <a:pt x="1" y="261952"/>
                    </a:moveTo>
                    <a:lnTo>
                      <a:pt x="291060" y="261953"/>
                    </a:lnTo>
                    <a:lnTo>
                      <a:pt x="381000" y="0"/>
                    </a:lnTo>
                    <a:lnTo>
                      <a:pt x="470940" y="261953"/>
                    </a:lnTo>
                    <a:lnTo>
                      <a:pt x="761999" y="261952"/>
                    </a:lnTo>
                    <a:lnTo>
                      <a:pt x="526527" y="423846"/>
                    </a:lnTo>
                    <a:lnTo>
                      <a:pt x="616471" y="685798"/>
                    </a:lnTo>
                    <a:lnTo>
                      <a:pt x="381000" y="523901"/>
                    </a:lnTo>
                    <a:lnTo>
                      <a:pt x="145529" y="685798"/>
                    </a:lnTo>
                    <a:lnTo>
                      <a:pt x="235473" y="423846"/>
                    </a:lnTo>
                    <a:lnTo>
                      <a:pt x="1" y="261952"/>
                    </a:lnTo>
                    <a:close/>
                  </a:path>
                </a:pathLst>
              </a:custGeom>
              <a:solidFill>
                <a:schemeClr val="bg1">
                  <a:alpha val="100000"/>
                </a:schemeClr>
              </a:solidFill>
              <a:ln w="9525" cap="flat" cmpd="sng">
                <a:solidFill>
                  <a:schemeClr val="tx1">
                    <a:alpha val="10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9239" name="AutoShape 40"/>
              <p:cNvSpPr/>
              <p:nvPr/>
            </p:nvSpPr>
            <p:spPr>
              <a:xfrm>
                <a:off x="2736" y="3168"/>
                <a:ext cx="480" cy="432"/>
              </a:xfrm>
              <a:custGeom>
                <a:avLst/>
                <a:gdLst>
                  <a:gd name="txL" fmla="*/ 234950 w 762000"/>
                  <a:gd name="txT" fmla="*/ 261938 h 685800"/>
                  <a:gd name="txR" fmla="*/ 527050 w 762000"/>
                  <a:gd name="txB" fmla="*/ 523875 h 685800"/>
                </a:gdLst>
                <a:ahLst/>
                <a:cxnLst>
                  <a:cxn ang="17694720">
                    <a:pos x="0" y="0"/>
                  </a:cxn>
                  <a:cxn ang="11796480">
                    <a:pos x="0" y="0"/>
                  </a:cxn>
                  <a:cxn ang="5898240">
                    <a:pos x="0" y="0"/>
                  </a:cxn>
                  <a:cxn ang="589824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762000" h="685800">
                    <a:moveTo>
                      <a:pt x="1" y="261952"/>
                    </a:moveTo>
                    <a:lnTo>
                      <a:pt x="291060" y="261953"/>
                    </a:lnTo>
                    <a:lnTo>
                      <a:pt x="381000" y="0"/>
                    </a:lnTo>
                    <a:lnTo>
                      <a:pt x="470940" y="261953"/>
                    </a:lnTo>
                    <a:lnTo>
                      <a:pt x="761999" y="261952"/>
                    </a:lnTo>
                    <a:lnTo>
                      <a:pt x="526527" y="423846"/>
                    </a:lnTo>
                    <a:lnTo>
                      <a:pt x="616471" y="685798"/>
                    </a:lnTo>
                    <a:lnTo>
                      <a:pt x="381000" y="523901"/>
                    </a:lnTo>
                    <a:lnTo>
                      <a:pt x="145529" y="685798"/>
                    </a:lnTo>
                    <a:lnTo>
                      <a:pt x="235473" y="423846"/>
                    </a:lnTo>
                    <a:lnTo>
                      <a:pt x="1" y="261952"/>
                    </a:lnTo>
                    <a:close/>
                  </a:path>
                </a:pathLst>
              </a:custGeom>
              <a:solidFill>
                <a:schemeClr val="bg1">
                  <a:alpha val="100000"/>
                </a:schemeClr>
              </a:solidFill>
              <a:ln w="9525" cap="flat" cmpd="sng">
                <a:solidFill>
                  <a:schemeClr val="tx1">
                    <a:alpha val="10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9240" name="AutoShape 41"/>
              <p:cNvSpPr/>
              <p:nvPr/>
            </p:nvSpPr>
            <p:spPr>
              <a:xfrm>
                <a:off x="1008" y="2544"/>
                <a:ext cx="480" cy="432"/>
              </a:xfrm>
              <a:custGeom>
                <a:avLst/>
                <a:gdLst>
                  <a:gd name="txL" fmla="*/ 234950 w 762000"/>
                  <a:gd name="txT" fmla="*/ 261938 h 685800"/>
                  <a:gd name="txR" fmla="*/ 527050 w 762000"/>
                  <a:gd name="txB" fmla="*/ 523875 h 685800"/>
                </a:gdLst>
                <a:ahLst/>
                <a:cxnLst>
                  <a:cxn ang="17694720">
                    <a:pos x="0" y="0"/>
                  </a:cxn>
                  <a:cxn ang="11796480">
                    <a:pos x="0" y="0"/>
                  </a:cxn>
                  <a:cxn ang="5898240">
                    <a:pos x="0" y="0"/>
                  </a:cxn>
                  <a:cxn ang="589824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762000" h="685800">
                    <a:moveTo>
                      <a:pt x="1" y="261952"/>
                    </a:moveTo>
                    <a:lnTo>
                      <a:pt x="291060" y="261953"/>
                    </a:lnTo>
                    <a:lnTo>
                      <a:pt x="381000" y="0"/>
                    </a:lnTo>
                    <a:lnTo>
                      <a:pt x="470940" y="261953"/>
                    </a:lnTo>
                    <a:lnTo>
                      <a:pt x="761999" y="261952"/>
                    </a:lnTo>
                    <a:lnTo>
                      <a:pt x="526527" y="423846"/>
                    </a:lnTo>
                    <a:lnTo>
                      <a:pt x="616471" y="685798"/>
                    </a:lnTo>
                    <a:lnTo>
                      <a:pt x="381000" y="523901"/>
                    </a:lnTo>
                    <a:lnTo>
                      <a:pt x="145529" y="685798"/>
                    </a:lnTo>
                    <a:lnTo>
                      <a:pt x="235473" y="423846"/>
                    </a:lnTo>
                    <a:lnTo>
                      <a:pt x="1" y="261952"/>
                    </a:lnTo>
                    <a:close/>
                  </a:path>
                </a:pathLst>
              </a:custGeom>
              <a:solidFill>
                <a:schemeClr val="bg1">
                  <a:alpha val="100000"/>
                </a:schemeClr>
              </a:solidFill>
              <a:ln w="9525" cap="flat" cmpd="sng">
                <a:solidFill>
                  <a:schemeClr val="tx1">
                    <a:alpha val="10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</p:grpSp>
      <p:pic>
        <p:nvPicPr>
          <p:cNvPr id="9224" name="Picture 4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3525838"/>
            <a:ext cx="1752600" cy="1447800"/>
          </a:xfrm>
          <a:prstGeom prst="rect">
            <a:avLst/>
          </a:prstGeom>
          <a:solidFill>
            <a:srgbClr val="33CCCC"/>
          </a:solidFill>
          <a:ln w="9525">
            <a:noFill/>
          </a:ln>
        </p:spPr>
      </p:pic>
      <p:sp>
        <p:nvSpPr>
          <p:cNvPr id="9225" name="Text Box 46"/>
          <p:cNvSpPr txBox="1"/>
          <p:nvPr/>
        </p:nvSpPr>
        <p:spPr>
          <a:xfrm>
            <a:off x="4114800" y="2895600"/>
            <a:ext cx="14478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2400" dirty="0">
                <a:latin typeface="VNI-Times" pitchFamily="2" charset="0"/>
                <a:cs typeface="Arial" panose="020B0604020202020204" pitchFamily="34" charset="0"/>
              </a:rPr>
              <a:t> </a:t>
            </a:r>
            <a:r>
              <a:rPr lang="en-US" altLang="en-US" sz="2800" b="1" dirty="0">
                <a:latin typeface="Times New Roman" panose="02020603050405020304" pitchFamily="18" charset="0"/>
                <a:cs typeface="Arial" panose="020B0604020202020204" pitchFamily="34" charset="0"/>
              </a:rPr>
              <a:t>Hình 2</a:t>
            </a:r>
            <a:endParaRPr lang="en-US" altLang="en-US" sz="2800" b="1" dirty="0"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9226" name="Text Box 47"/>
          <p:cNvSpPr txBox="1"/>
          <p:nvPr/>
        </p:nvSpPr>
        <p:spPr>
          <a:xfrm>
            <a:off x="6858000" y="2819400"/>
            <a:ext cx="14478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latin typeface="VNI-Times" pitchFamily="2" charset="0"/>
                <a:cs typeface="Arial" panose="020B0604020202020204" pitchFamily="34" charset="0"/>
              </a:rPr>
              <a:t> </a:t>
            </a:r>
            <a:r>
              <a:rPr lang="en-US" altLang="en-US" sz="2800" b="1" dirty="0">
                <a:latin typeface="Times New Roman" panose="02020603050405020304" pitchFamily="18" charset="0"/>
                <a:cs typeface="Arial" panose="020B0604020202020204" pitchFamily="34" charset="0"/>
              </a:rPr>
              <a:t>Hình 3</a:t>
            </a:r>
            <a:endParaRPr lang="en-US" altLang="en-US" sz="2800" b="1" dirty="0"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9227" name="Oval 52"/>
          <p:cNvSpPr/>
          <p:nvPr/>
        </p:nvSpPr>
        <p:spPr>
          <a:xfrm>
            <a:off x="57150" y="396875"/>
            <a:ext cx="533400" cy="457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r>
              <a:rPr lang="en-US" altLang="en-US" sz="2400" b="1" dirty="0">
                <a:latin typeface="VNI-Times" pitchFamily="2" charset="0"/>
                <a:cs typeface="Arial" panose="020B0604020202020204" pitchFamily="34" charset="0"/>
              </a:rPr>
              <a:t>1</a:t>
            </a:r>
            <a:endParaRPr lang="en-US" altLang="en-US" sz="2400" b="1" dirty="0">
              <a:latin typeface="VNI-Times" pitchFamily="2" charset="0"/>
              <a:ea typeface="Arial" panose="020B0604020202020204" pitchFamily="34" charset="0"/>
            </a:endParaRPr>
          </a:p>
        </p:txBody>
      </p:sp>
      <p:sp>
        <p:nvSpPr>
          <p:cNvPr id="10252" name="Text Box 53"/>
          <p:cNvSpPr txBox="1"/>
          <p:nvPr/>
        </p:nvSpPr>
        <p:spPr>
          <a:xfrm>
            <a:off x="304800" y="381000"/>
            <a:ext cx="8686800" cy="9540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.VnTime" pitchFamily="34" charset="0"/>
              </a:rPr>
              <a:t>   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a)Viết rồi đọc phân số chỉ phần đã tô m</a:t>
            </a:r>
            <a:r>
              <a:rPr lang="en-US" alt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trong mỗi hình dưới đây:</a:t>
            </a:r>
            <a:endParaRPr lang="en-US" altLang="en-US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29" name="Text Box 46"/>
          <p:cNvSpPr txBox="1"/>
          <p:nvPr/>
        </p:nvSpPr>
        <p:spPr>
          <a:xfrm>
            <a:off x="1219200" y="2971800"/>
            <a:ext cx="14478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2400" dirty="0">
                <a:latin typeface="VNI-Times" pitchFamily="2" charset="0"/>
                <a:cs typeface="Arial" panose="020B0604020202020204" pitchFamily="34" charset="0"/>
              </a:rPr>
              <a:t> </a:t>
            </a:r>
            <a:r>
              <a:rPr lang="en-US" altLang="en-US" sz="2800" b="1" dirty="0">
                <a:latin typeface="Times New Roman" panose="02020603050405020304" pitchFamily="18" charset="0"/>
                <a:cs typeface="Arial" panose="020B0604020202020204" pitchFamily="34" charset="0"/>
              </a:rPr>
              <a:t>Hình 1</a:t>
            </a:r>
            <a:endParaRPr lang="en-US" altLang="en-US" sz="2800" b="1" dirty="0"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9230" name="Text Box 46"/>
          <p:cNvSpPr txBox="1"/>
          <p:nvPr/>
        </p:nvSpPr>
        <p:spPr>
          <a:xfrm>
            <a:off x="609600" y="5029200"/>
            <a:ext cx="16002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latin typeface="VNI-Times" pitchFamily="2" charset="0"/>
                <a:cs typeface="Arial" panose="020B0604020202020204" pitchFamily="34" charset="0"/>
              </a:rPr>
              <a:t> </a:t>
            </a:r>
            <a:r>
              <a:rPr lang="en-US" altLang="en-US" sz="2800" b="1" dirty="0">
                <a:latin typeface="Times New Roman" panose="02020603050405020304" pitchFamily="18" charset="0"/>
                <a:cs typeface="Arial" panose="020B0604020202020204" pitchFamily="34" charset="0"/>
              </a:rPr>
              <a:t>Hình 4</a:t>
            </a:r>
            <a:endParaRPr lang="en-US" altLang="en-US" sz="2800" b="1" dirty="0"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9231" name="Text Box 46"/>
          <p:cNvSpPr txBox="1"/>
          <p:nvPr/>
        </p:nvSpPr>
        <p:spPr>
          <a:xfrm>
            <a:off x="3733800" y="5029200"/>
            <a:ext cx="1552575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latin typeface="VNI-Times" pitchFamily="2" charset="0"/>
                <a:cs typeface="Arial" panose="020B0604020202020204" pitchFamily="34" charset="0"/>
              </a:rPr>
              <a:t> </a:t>
            </a:r>
            <a:r>
              <a:rPr lang="en-US" altLang="en-US" sz="2800" b="1" dirty="0">
                <a:latin typeface="Times New Roman" panose="02020603050405020304" pitchFamily="18" charset="0"/>
                <a:cs typeface="Arial" panose="020B0604020202020204" pitchFamily="34" charset="0"/>
              </a:rPr>
              <a:t>Hình 5</a:t>
            </a:r>
            <a:endParaRPr lang="en-US" altLang="en-US" sz="2800" b="1" dirty="0"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9232" name="Text Box 46"/>
          <p:cNvSpPr txBox="1"/>
          <p:nvPr/>
        </p:nvSpPr>
        <p:spPr>
          <a:xfrm>
            <a:off x="6477000" y="5033963"/>
            <a:ext cx="15240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2400" b="1" dirty="0">
                <a:latin typeface="VNI-Times" pitchFamily="2" charset="0"/>
                <a:cs typeface="Arial" panose="020B0604020202020204" pitchFamily="34" charset="0"/>
              </a:rPr>
              <a:t> </a:t>
            </a:r>
            <a:r>
              <a:rPr lang="en-US" altLang="en-US" sz="2800" b="1" dirty="0">
                <a:latin typeface="Times New Roman" panose="02020603050405020304" pitchFamily="18" charset="0"/>
                <a:cs typeface="Arial" panose="020B0604020202020204" pitchFamily="34" charset="0"/>
              </a:rPr>
              <a:t>Hình 6</a:t>
            </a:r>
            <a:endParaRPr lang="en-US" altLang="en-US" sz="2800" b="1" dirty="0"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9233" name="Text Box 53"/>
          <p:cNvSpPr txBox="1"/>
          <p:nvPr/>
        </p:nvSpPr>
        <p:spPr>
          <a:xfrm>
            <a:off x="0" y="5715000"/>
            <a:ext cx="914400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b) Trong mỗi phân số đó, 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 số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biết gì, 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 số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biết gì ?</a:t>
            </a:r>
            <a:endParaRPr lang="en-US" altLang="en-US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4" name="Group 83"/>
          <p:cNvGrpSpPr/>
          <p:nvPr/>
        </p:nvGrpSpPr>
        <p:grpSpPr>
          <a:xfrm>
            <a:off x="5956300" y="4527550"/>
            <a:ext cx="2997200" cy="1528763"/>
            <a:chOff x="345" y="1920"/>
            <a:chExt cx="1680" cy="963"/>
          </a:xfrm>
        </p:grpSpPr>
        <p:sp>
          <p:nvSpPr>
            <p:cNvPr id="10310" name="Text Box 84"/>
            <p:cNvSpPr txBox="1"/>
            <p:nvPr/>
          </p:nvSpPr>
          <p:spPr>
            <a:xfrm>
              <a:off x="968" y="1920"/>
              <a:ext cx="720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 eaLnBrk="1" hangingPunct="1">
                <a:spcBef>
                  <a:spcPct val="50000"/>
                </a:spcBef>
              </a:pPr>
              <a:endParaRPr lang="vi-VN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Arial" panose="020B0604020202020204" pitchFamily="34" charset="0"/>
              </a:endParaRPr>
            </a:p>
          </p:txBody>
        </p:sp>
        <p:grpSp>
          <p:nvGrpSpPr>
            <p:cNvPr id="10311" name="Group 85"/>
            <p:cNvGrpSpPr/>
            <p:nvPr/>
          </p:nvGrpSpPr>
          <p:grpSpPr>
            <a:xfrm>
              <a:off x="345" y="2150"/>
              <a:ext cx="1680" cy="733"/>
              <a:chOff x="3993" y="2160"/>
              <a:chExt cx="1680" cy="733"/>
            </a:xfrm>
          </p:grpSpPr>
          <p:sp>
            <p:nvSpPr>
              <p:cNvPr id="10312" name="Text Box 86"/>
              <p:cNvSpPr txBox="1"/>
              <p:nvPr/>
            </p:nvSpPr>
            <p:spPr>
              <a:xfrm>
                <a:off x="4128" y="2208"/>
                <a:ext cx="720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Viết: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altLang="en-US" sz="2400" b="1" dirty="0">
                  <a:solidFill>
                    <a:srgbClr val="0000FF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0313" name="Text Box 87"/>
              <p:cNvSpPr txBox="1"/>
              <p:nvPr/>
            </p:nvSpPr>
            <p:spPr>
              <a:xfrm>
                <a:off x="3993" y="2602"/>
                <a:ext cx="1680" cy="29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Đọc: ba phần tám</a:t>
                </a:r>
                <a:endParaRPr lang="en-US" altLang="en-US" sz="2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aphicFrame>
            <p:nvGraphicFramePr>
              <p:cNvPr id="10314" name="Object 88"/>
              <p:cNvGraphicFramePr>
                <a:graphicFrameLocks noChangeAspect="1"/>
              </p:cNvGraphicFramePr>
              <p:nvPr/>
            </p:nvGraphicFramePr>
            <p:xfrm>
              <a:off x="4760" y="2160"/>
              <a:ext cx="174" cy="48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80" name="" r:id="rId1" imgW="139700" imgH="393700" progId="Equation.3">
                      <p:embed/>
                    </p:oleObj>
                  </mc:Choice>
                  <mc:Fallback>
                    <p:oleObj name="" r:id="rId1" imgW="139700" imgH="393700" progId="Equation.3">
                      <p:embed/>
                      <p:pic>
                        <p:nvPicPr>
                          <p:cNvPr id="0" name="Picture 3079"/>
                          <p:cNvPicPr/>
                          <p:nvPr/>
                        </p:nvPicPr>
                        <p:blipFill>
                          <a:blip r:embed="rId2"/>
                          <a:stretch>
                            <a:fillRect/>
                          </a:stretch>
                        </p:blipFill>
                        <p:spPr>
                          <a:xfrm>
                            <a:off x="4760" y="2160"/>
                            <a:ext cx="174" cy="480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2" name="Group 2"/>
          <p:cNvGrpSpPr/>
          <p:nvPr/>
        </p:nvGrpSpPr>
        <p:grpSpPr>
          <a:xfrm>
            <a:off x="914400" y="457200"/>
            <a:ext cx="2286000" cy="1295400"/>
            <a:chOff x="384" y="1536"/>
            <a:chExt cx="1680" cy="1056"/>
          </a:xfrm>
        </p:grpSpPr>
        <p:grpSp>
          <p:nvGrpSpPr>
            <p:cNvPr id="10304" name="Group 3"/>
            <p:cNvGrpSpPr/>
            <p:nvPr/>
          </p:nvGrpSpPr>
          <p:grpSpPr>
            <a:xfrm>
              <a:off x="384" y="1536"/>
              <a:ext cx="672" cy="1056"/>
              <a:chOff x="384" y="1536"/>
              <a:chExt cx="672" cy="1056"/>
            </a:xfrm>
          </p:grpSpPr>
          <p:sp>
            <p:nvSpPr>
              <p:cNvPr id="10308" name="Rectangle 4"/>
              <p:cNvSpPr/>
              <p:nvPr/>
            </p:nvSpPr>
            <p:spPr>
              <a:xfrm>
                <a:off x="384" y="1536"/>
                <a:ext cx="336" cy="1056"/>
              </a:xfrm>
              <a:prstGeom prst="rect">
                <a:avLst/>
              </a:prstGeom>
              <a:solidFill>
                <a:srgbClr val="FF66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vi-VN" altLang="en-US" sz="1800" dirty="0">
                  <a:solidFill>
                    <a:srgbClr val="0000FF"/>
                  </a:solidFill>
                  <a:latin typeface="Arial" panose="020B0604020202020204" pitchFamily="34" charset="0"/>
                  <a:ea typeface="Arial" panose="020B0604020202020204" pitchFamily="34" charset="0"/>
                </a:endParaRPr>
              </a:p>
            </p:txBody>
          </p:sp>
          <p:sp>
            <p:nvSpPr>
              <p:cNvPr id="10309" name="Rectangle 6"/>
              <p:cNvSpPr/>
              <p:nvPr/>
            </p:nvSpPr>
            <p:spPr>
              <a:xfrm>
                <a:off x="720" y="1536"/>
                <a:ext cx="336" cy="1056"/>
              </a:xfrm>
              <a:prstGeom prst="rect">
                <a:avLst/>
              </a:prstGeom>
              <a:solidFill>
                <a:srgbClr val="FF66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vi-VN" altLang="en-US" sz="1800" dirty="0">
                  <a:solidFill>
                    <a:srgbClr val="0000FF"/>
                  </a:solidFill>
                  <a:latin typeface="Arial" panose="020B0604020202020204" pitchFamily="34" charset="0"/>
                  <a:ea typeface="Arial" panose="020B0604020202020204" pitchFamily="34" charset="0"/>
                </a:endParaRPr>
              </a:p>
            </p:txBody>
          </p:sp>
        </p:grpSp>
        <p:sp>
          <p:nvSpPr>
            <p:cNvPr id="10305" name="Rectangle 7"/>
            <p:cNvSpPr/>
            <p:nvPr/>
          </p:nvSpPr>
          <p:spPr>
            <a:xfrm>
              <a:off x="1056" y="1536"/>
              <a:ext cx="336" cy="105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vi-VN" altLang="en-US" sz="1800" dirty="0"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10306" name="Rectangle 8"/>
            <p:cNvSpPr/>
            <p:nvPr/>
          </p:nvSpPr>
          <p:spPr>
            <a:xfrm>
              <a:off x="1392" y="1536"/>
              <a:ext cx="336" cy="105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vi-VN" altLang="en-US" sz="1800" dirty="0"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10307" name="Rectangle 9"/>
            <p:cNvSpPr/>
            <p:nvPr/>
          </p:nvSpPr>
          <p:spPr>
            <a:xfrm>
              <a:off x="1728" y="1536"/>
              <a:ext cx="336" cy="105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vi-VN" altLang="en-US" sz="1800" dirty="0"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</p:grpSp>
      <p:pic>
        <p:nvPicPr>
          <p:cNvPr id="4105" name="Pictur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6200" y="457200"/>
            <a:ext cx="1676400" cy="15240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4" name="Group 10"/>
          <p:cNvGrpSpPr/>
          <p:nvPr/>
        </p:nvGrpSpPr>
        <p:grpSpPr>
          <a:xfrm>
            <a:off x="6705600" y="457200"/>
            <a:ext cx="1905000" cy="1295400"/>
            <a:chOff x="4272" y="1200"/>
            <a:chExt cx="1152" cy="1008"/>
          </a:xfrm>
        </p:grpSpPr>
        <p:sp>
          <p:nvSpPr>
            <p:cNvPr id="10302" name="AutoShape 26"/>
            <p:cNvSpPr/>
            <p:nvPr/>
          </p:nvSpPr>
          <p:spPr>
            <a:xfrm>
              <a:off x="4272" y="1200"/>
              <a:ext cx="1152" cy="1008"/>
            </a:xfrm>
            <a:prstGeom prst="triangle">
              <a:avLst>
                <a:gd name="adj" fmla="val 50000"/>
              </a:avLst>
            </a:prstGeom>
            <a:solidFill>
              <a:srgbClr val="9999FF"/>
            </a:solidFill>
            <a:ln w="9525" cap="flat" cmpd="sng">
              <a:solidFill>
                <a:schemeClr val="hlink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vi-VN" altLang="en-US" sz="1800" dirty="0"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10303" name="AutoShape 27"/>
            <p:cNvSpPr/>
            <p:nvPr/>
          </p:nvSpPr>
          <p:spPr>
            <a:xfrm rot="10800000">
              <a:off x="4560" y="1704"/>
              <a:ext cx="576" cy="504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rot="10800000" wrap="none" anchor="ctr" anchorCtr="0"/>
            <a:p>
              <a:pPr algn="ctr"/>
              <a:endParaRPr lang="vi-VN" altLang="en-US" sz="1800" dirty="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</p:grpSp>
      <p:sp>
        <p:nvSpPr>
          <p:cNvPr id="10246" name="Text Box 31"/>
          <p:cNvSpPr txBox="1"/>
          <p:nvPr/>
        </p:nvSpPr>
        <p:spPr>
          <a:xfrm>
            <a:off x="838200" y="5348288"/>
            <a:ext cx="12954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endParaRPr lang="vi-VN" altLang="en-US" sz="1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grpSp>
        <p:nvGrpSpPr>
          <p:cNvPr id="5" name="Group 21"/>
          <p:cNvGrpSpPr/>
          <p:nvPr/>
        </p:nvGrpSpPr>
        <p:grpSpPr>
          <a:xfrm>
            <a:off x="304800" y="3352800"/>
            <a:ext cx="2743200" cy="990600"/>
            <a:chOff x="528" y="1200"/>
            <a:chExt cx="2352" cy="864"/>
          </a:xfrm>
        </p:grpSpPr>
        <p:sp>
          <p:nvSpPr>
            <p:cNvPr id="10291" name="Oval 4"/>
            <p:cNvSpPr/>
            <p:nvPr/>
          </p:nvSpPr>
          <p:spPr>
            <a:xfrm>
              <a:off x="528" y="120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vi-VN" altLang="en-US" sz="1800" dirty="0"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10292" name="Oval 16"/>
            <p:cNvSpPr/>
            <p:nvPr/>
          </p:nvSpPr>
          <p:spPr>
            <a:xfrm>
              <a:off x="528" y="168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vi-VN" altLang="en-US" sz="1800" dirty="0"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10293" name="Oval 18"/>
            <p:cNvSpPr/>
            <p:nvPr/>
          </p:nvSpPr>
          <p:spPr>
            <a:xfrm>
              <a:off x="1008" y="168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vi-VN" altLang="en-US" sz="1800" dirty="0"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10294" name="Oval 20"/>
            <p:cNvSpPr/>
            <p:nvPr/>
          </p:nvSpPr>
          <p:spPr>
            <a:xfrm>
              <a:off x="1536" y="168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vi-VN" altLang="en-US" sz="1800" dirty="0"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grpSp>
          <p:nvGrpSpPr>
            <p:cNvPr id="10295" name="Group 26"/>
            <p:cNvGrpSpPr/>
            <p:nvPr/>
          </p:nvGrpSpPr>
          <p:grpSpPr>
            <a:xfrm>
              <a:off x="1008" y="1200"/>
              <a:ext cx="1392" cy="384"/>
              <a:chOff x="1008" y="1200"/>
              <a:chExt cx="1392" cy="384"/>
            </a:xfrm>
          </p:grpSpPr>
          <p:sp>
            <p:nvSpPr>
              <p:cNvPr id="10299" name="Oval 17"/>
              <p:cNvSpPr/>
              <p:nvPr/>
            </p:nvSpPr>
            <p:spPr>
              <a:xfrm>
                <a:off x="1008" y="1200"/>
                <a:ext cx="384" cy="384"/>
              </a:xfrm>
              <a:prstGeom prst="ellipse">
                <a:avLst/>
              </a:prstGeom>
              <a:solidFill>
                <a:srgbClr val="F8F8F8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vi-VN" altLang="en-US" sz="1800" dirty="0">
                  <a:latin typeface="Arial" panose="020B0604020202020204" pitchFamily="34" charset="0"/>
                  <a:ea typeface="Arial" panose="020B0604020202020204" pitchFamily="34" charset="0"/>
                </a:endParaRPr>
              </a:p>
            </p:txBody>
          </p:sp>
          <p:sp>
            <p:nvSpPr>
              <p:cNvPr id="10300" name="Oval 19"/>
              <p:cNvSpPr/>
              <p:nvPr/>
            </p:nvSpPr>
            <p:spPr>
              <a:xfrm>
                <a:off x="1536" y="1200"/>
                <a:ext cx="384" cy="384"/>
              </a:xfrm>
              <a:prstGeom prst="ellipse">
                <a:avLst/>
              </a:prstGeom>
              <a:solidFill>
                <a:srgbClr val="F8F8F8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vi-VN" altLang="en-US" sz="1800" dirty="0">
                  <a:latin typeface="Arial" panose="020B0604020202020204" pitchFamily="34" charset="0"/>
                  <a:ea typeface="Arial" panose="020B0604020202020204" pitchFamily="34" charset="0"/>
                </a:endParaRPr>
              </a:p>
            </p:txBody>
          </p:sp>
          <p:sp>
            <p:nvSpPr>
              <p:cNvPr id="10301" name="Oval 21"/>
              <p:cNvSpPr/>
              <p:nvPr/>
            </p:nvSpPr>
            <p:spPr>
              <a:xfrm>
                <a:off x="2016" y="1200"/>
                <a:ext cx="384" cy="384"/>
              </a:xfrm>
              <a:prstGeom prst="ellipse">
                <a:avLst/>
              </a:prstGeom>
              <a:solidFill>
                <a:srgbClr val="F8F8F8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vi-VN" altLang="en-US" sz="1800" dirty="0">
                  <a:latin typeface="Arial" panose="020B0604020202020204" pitchFamily="34" charset="0"/>
                  <a:ea typeface="Arial" panose="020B0604020202020204" pitchFamily="34" charset="0"/>
                </a:endParaRPr>
              </a:p>
            </p:txBody>
          </p:sp>
        </p:grpSp>
        <p:sp>
          <p:nvSpPr>
            <p:cNvPr id="10296" name="Oval 22"/>
            <p:cNvSpPr/>
            <p:nvPr/>
          </p:nvSpPr>
          <p:spPr>
            <a:xfrm>
              <a:off x="2016" y="168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vi-VN" altLang="en-US" sz="1800" dirty="0"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10297" name="Oval 23"/>
            <p:cNvSpPr/>
            <p:nvPr/>
          </p:nvSpPr>
          <p:spPr>
            <a:xfrm>
              <a:off x="2496" y="120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vi-VN" altLang="en-US" sz="1800" dirty="0"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10298" name="Oval 24"/>
            <p:cNvSpPr/>
            <p:nvPr/>
          </p:nvSpPr>
          <p:spPr>
            <a:xfrm>
              <a:off x="2496" y="168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vi-VN" altLang="en-US" sz="1800" dirty="0"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</p:grpSp>
      <p:grpSp>
        <p:nvGrpSpPr>
          <p:cNvPr id="7" name="Group 33"/>
          <p:cNvGrpSpPr/>
          <p:nvPr/>
        </p:nvGrpSpPr>
        <p:grpSpPr>
          <a:xfrm>
            <a:off x="6019800" y="3505200"/>
            <a:ext cx="2819400" cy="914400"/>
            <a:chOff x="1008" y="2544"/>
            <a:chExt cx="2736" cy="1056"/>
          </a:xfrm>
        </p:grpSpPr>
        <p:grpSp>
          <p:nvGrpSpPr>
            <p:cNvPr id="10281" name="Group 34"/>
            <p:cNvGrpSpPr/>
            <p:nvPr/>
          </p:nvGrpSpPr>
          <p:grpSpPr>
            <a:xfrm>
              <a:off x="1536" y="2544"/>
              <a:ext cx="1104" cy="1056"/>
              <a:chOff x="1536" y="2544"/>
              <a:chExt cx="1104" cy="1056"/>
            </a:xfrm>
          </p:grpSpPr>
          <p:sp>
            <p:nvSpPr>
              <p:cNvPr id="10288" name="AutoShape 34"/>
              <p:cNvSpPr/>
              <p:nvPr/>
            </p:nvSpPr>
            <p:spPr>
              <a:xfrm>
                <a:off x="1537" y="2544"/>
                <a:ext cx="480" cy="432"/>
              </a:xfrm>
              <a:custGeom>
                <a:avLst/>
                <a:gdLst>
                  <a:gd name="txL" fmla="*/ 148 w 480"/>
                  <a:gd name="txT" fmla="*/ 165 h 432"/>
                  <a:gd name="txR" fmla="*/ 332 w 480"/>
                  <a:gd name="txB" fmla="*/ 330 h 432"/>
                </a:gdLst>
                <a:ahLst/>
                <a:cxnLst>
                  <a:cxn ang="17694720">
                    <a:pos x="240" y="0"/>
                  </a:cxn>
                  <a:cxn ang="11796480">
                    <a:pos x="0" y="165"/>
                  </a:cxn>
                  <a:cxn ang="5898240">
                    <a:pos x="92" y="432"/>
                  </a:cxn>
                  <a:cxn ang="5898240">
                    <a:pos x="388" y="432"/>
                  </a:cxn>
                  <a:cxn ang="0">
                    <a:pos x="480" y="165"/>
                  </a:cxn>
                </a:cxnLst>
                <a:rect l="txL" t="txT" r="txR" b="txB"/>
                <a:pathLst>
                  <a:path w="480" h="432">
                    <a:moveTo>
                      <a:pt x="0" y="165"/>
                    </a:moveTo>
                    <a:lnTo>
                      <a:pt x="183" y="165"/>
                    </a:lnTo>
                    <a:lnTo>
                      <a:pt x="240" y="0"/>
                    </a:lnTo>
                    <a:lnTo>
                      <a:pt x="297" y="165"/>
                    </a:lnTo>
                    <a:lnTo>
                      <a:pt x="480" y="165"/>
                    </a:lnTo>
                    <a:lnTo>
                      <a:pt x="332" y="267"/>
                    </a:lnTo>
                    <a:lnTo>
                      <a:pt x="388" y="432"/>
                    </a:lnTo>
                    <a:lnTo>
                      <a:pt x="240" y="330"/>
                    </a:lnTo>
                    <a:lnTo>
                      <a:pt x="92" y="432"/>
                    </a:lnTo>
                    <a:lnTo>
                      <a:pt x="148" y="267"/>
                    </a:lnTo>
                    <a:lnTo>
                      <a:pt x="0" y="165"/>
                    </a:lnTo>
                    <a:close/>
                  </a:path>
                </a:pathLst>
              </a:custGeom>
              <a:solidFill>
                <a:srgbClr val="000099">
                  <a:alpha val="100000"/>
                </a:srgbClr>
              </a:solidFill>
              <a:ln w="9525" cap="flat" cmpd="sng">
                <a:solidFill>
                  <a:srgbClr val="FF0066">
                    <a:alpha val="10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89" name="AutoShape 38"/>
              <p:cNvSpPr/>
              <p:nvPr/>
            </p:nvSpPr>
            <p:spPr>
              <a:xfrm>
                <a:off x="1585" y="3168"/>
                <a:ext cx="480" cy="432"/>
              </a:xfrm>
              <a:custGeom>
                <a:avLst/>
                <a:gdLst>
                  <a:gd name="txL" fmla="*/ 148 w 480"/>
                  <a:gd name="txT" fmla="*/ 165 h 432"/>
                  <a:gd name="txR" fmla="*/ 332 w 480"/>
                  <a:gd name="txB" fmla="*/ 330 h 432"/>
                </a:gdLst>
                <a:ahLst/>
                <a:cxnLst>
                  <a:cxn ang="17694720">
                    <a:pos x="240" y="0"/>
                  </a:cxn>
                  <a:cxn ang="11796480">
                    <a:pos x="0" y="165"/>
                  </a:cxn>
                  <a:cxn ang="5898240">
                    <a:pos x="92" y="432"/>
                  </a:cxn>
                  <a:cxn ang="5898240">
                    <a:pos x="388" y="432"/>
                  </a:cxn>
                  <a:cxn ang="0">
                    <a:pos x="480" y="165"/>
                  </a:cxn>
                </a:cxnLst>
                <a:rect l="txL" t="txT" r="txR" b="txB"/>
                <a:pathLst>
                  <a:path w="480" h="432">
                    <a:moveTo>
                      <a:pt x="0" y="165"/>
                    </a:moveTo>
                    <a:lnTo>
                      <a:pt x="183" y="165"/>
                    </a:lnTo>
                    <a:lnTo>
                      <a:pt x="240" y="0"/>
                    </a:lnTo>
                    <a:lnTo>
                      <a:pt x="297" y="165"/>
                    </a:lnTo>
                    <a:lnTo>
                      <a:pt x="480" y="165"/>
                    </a:lnTo>
                    <a:lnTo>
                      <a:pt x="332" y="267"/>
                    </a:lnTo>
                    <a:lnTo>
                      <a:pt x="388" y="432"/>
                    </a:lnTo>
                    <a:lnTo>
                      <a:pt x="240" y="330"/>
                    </a:lnTo>
                    <a:lnTo>
                      <a:pt x="92" y="432"/>
                    </a:lnTo>
                    <a:lnTo>
                      <a:pt x="148" y="267"/>
                    </a:lnTo>
                    <a:lnTo>
                      <a:pt x="0" y="165"/>
                    </a:lnTo>
                    <a:close/>
                  </a:path>
                </a:pathLst>
              </a:custGeom>
              <a:solidFill>
                <a:srgbClr val="000099">
                  <a:alpha val="100000"/>
                </a:srgbClr>
              </a:solidFill>
              <a:ln w="9525" cap="flat" cmpd="sng">
                <a:solidFill>
                  <a:srgbClr val="FF0066">
                    <a:alpha val="10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90" name="AutoShape 39"/>
              <p:cNvSpPr/>
              <p:nvPr/>
            </p:nvSpPr>
            <p:spPr>
              <a:xfrm>
                <a:off x="2160" y="3168"/>
                <a:ext cx="480" cy="432"/>
              </a:xfrm>
              <a:custGeom>
                <a:avLst/>
                <a:gdLst>
                  <a:gd name="txL" fmla="*/ 148 w 480"/>
                  <a:gd name="txT" fmla="*/ 165 h 432"/>
                  <a:gd name="txR" fmla="*/ 332 w 480"/>
                  <a:gd name="txB" fmla="*/ 330 h 432"/>
                </a:gdLst>
                <a:ahLst/>
                <a:cxnLst>
                  <a:cxn ang="17694720">
                    <a:pos x="240" y="0"/>
                  </a:cxn>
                  <a:cxn ang="11796480">
                    <a:pos x="0" y="165"/>
                  </a:cxn>
                  <a:cxn ang="5898240">
                    <a:pos x="92" y="432"/>
                  </a:cxn>
                  <a:cxn ang="5898240">
                    <a:pos x="388" y="432"/>
                  </a:cxn>
                  <a:cxn ang="0">
                    <a:pos x="480" y="165"/>
                  </a:cxn>
                </a:cxnLst>
                <a:rect l="txL" t="txT" r="txR" b="txB"/>
                <a:pathLst>
                  <a:path w="480" h="432">
                    <a:moveTo>
                      <a:pt x="0" y="165"/>
                    </a:moveTo>
                    <a:lnTo>
                      <a:pt x="183" y="165"/>
                    </a:lnTo>
                    <a:lnTo>
                      <a:pt x="240" y="0"/>
                    </a:lnTo>
                    <a:lnTo>
                      <a:pt x="297" y="165"/>
                    </a:lnTo>
                    <a:lnTo>
                      <a:pt x="480" y="165"/>
                    </a:lnTo>
                    <a:lnTo>
                      <a:pt x="332" y="267"/>
                    </a:lnTo>
                    <a:lnTo>
                      <a:pt x="388" y="432"/>
                    </a:lnTo>
                    <a:lnTo>
                      <a:pt x="240" y="330"/>
                    </a:lnTo>
                    <a:lnTo>
                      <a:pt x="92" y="432"/>
                    </a:lnTo>
                    <a:lnTo>
                      <a:pt x="148" y="267"/>
                    </a:lnTo>
                    <a:lnTo>
                      <a:pt x="0" y="165"/>
                    </a:lnTo>
                    <a:close/>
                  </a:path>
                </a:pathLst>
              </a:custGeom>
              <a:solidFill>
                <a:srgbClr val="000099">
                  <a:alpha val="100000"/>
                </a:srgbClr>
              </a:solidFill>
              <a:ln w="9525" cap="flat" cmpd="sng">
                <a:solidFill>
                  <a:srgbClr val="FF0066">
                    <a:alpha val="10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10282" name="Group 38"/>
            <p:cNvGrpSpPr/>
            <p:nvPr/>
          </p:nvGrpSpPr>
          <p:grpSpPr>
            <a:xfrm>
              <a:off x="1008" y="2544"/>
              <a:ext cx="2736" cy="1056"/>
              <a:chOff x="1008" y="2544"/>
              <a:chExt cx="2736" cy="1056"/>
            </a:xfrm>
          </p:grpSpPr>
          <p:sp>
            <p:nvSpPr>
              <p:cNvPr id="10283" name="AutoShape 35"/>
              <p:cNvSpPr/>
              <p:nvPr/>
            </p:nvSpPr>
            <p:spPr>
              <a:xfrm>
                <a:off x="2112" y="2544"/>
                <a:ext cx="480" cy="432"/>
              </a:xfrm>
              <a:custGeom>
                <a:avLst/>
                <a:gdLst>
                  <a:gd name="txL" fmla="*/ 234950 w 762000"/>
                  <a:gd name="txT" fmla="*/ 261938 h 685800"/>
                  <a:gd name="txR" fmla="*/ 527050 w 762000"/>
                  <a:gd name="txB" fmla="*/ 523875 h 685800"/>
                </a:gdLst>
                <a:ahLst/>
                <a:cxnLst>
                  <a:cxn ang="17694720">
                    <a:pos x="0" y="0"/>
                  </a:cxn>
                  <a:cxn ang="11796480">
                    <a:pos x="0" y="0"/>
                  </a:cxn>
                  <a:cxn ang="5898240">
                    <a:pos x="0" y="0"/>
                  </a:cxn>
                  <a:cxn ang="589824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762000" h="685800">
                    <a:moveTo>
                      <a:pt x="1" y="261952"/>
                    </a:moveTo>
                    <a:lnTo>
                      <a:pt x="291060" y="261953"/>
                    </a:lnTo>
                    <a:lnTo>
                      <a:pt x="381000" y="0"/>
                    </a:lnTo>
                    <a:lnTo>
                      <a:pt x="470940" y="261953"/>
                    </a:lnTo>
                    <a:lnTo>
                      <a:pt x="761999" y="261952"/>
                    </a:lnTo>
                    <a:lnTo>
                      <a:pt x="526527" y="423846"/>
                    </a:lnTo>
                    <a:lnTo>
                      <a:pt x="616471" y="685798"/>
                    </a:lnTo>
                    <a:lnTo>
                      <a:pt x="381000" y="523901"/>
                    </a:lnTo>
                    <a:lnTo>
                      <a:pt x="145529" y="685798"/>
                    </a:lnTo>
                    <a:lnTo>
                      <a:pt x="235473" y="423846"/>
                    </a:lnTo>
                    <a:lnTo>
                      <a:pt x="1" y="261952"/>
                    </a:lnTo>
                    <a:close/>
                  </a:path>
                </a:pathLst>
              </a:custGeom>
              <a:solidFill>
                <a:schemeClr val="bg1">
                  <a:alpha val="100000"/>
                </a:schemeClr>
              </a:solidFill>
              <a:ln w="9525" cap="flat" cmpd="sng">
                <a:solidFill>
                  <a:schemeClr val="tx1">
                    <a:alpha val="10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84" name="AutoShape 36"/>
              <p:cNvSpPr/>
              <p:nvPr/>
            </p:nvSpPr>
            <p:spPr>
              <a:xfrm>
                <a:off x="2688" y="2544"/>
                <a:ext cx="480" cy="432"/>
              </a:xfrm>
              <a:custGeom>
                <a:avLst/>
                <a:gdLst>
                  <a:gd name="txL" fmla="*/ 234950 w 762000"/>
                  <a:gd name="txT" fmla="*/ 261938 h 685800"/>
                  <a:gd name="txR" fmla="*/ 527050 w 762000"/>
                  <a:gd name="txB" fmla="*/ 523875 h 685800"/>
                </a:gdLst>
                <a:ahLst/>
                <a:cxnLst>
                  <a:cxn ang="17694720">
                    <a:pos x="0" y="0"/>
                  </a:cxn>
                  <a:cxn ang="11796480">
                    <a:pos x="0" y="0"/>
                  </a:cxn>
                  <a:cxn ang="5898240">
                    <a:pos x="0" y="0"/>
                  </a:cxn>
                  <a:cxn ang="589824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762000" h="685800">
                    <a:moveTo>
                      <a:pt x="1" y="261952"/>
                    </a:moveTo>
                    <a:lnTo>
                      <a:pt x="291060" y="261953"/>
                    </a:lnTo>
                    <a:lnTo>
                      <a:pt x="381000" y="0"/>
                    </a:lnTo>
                    <a:lnTo>
                      <a:pt x="470940" y="261953"/>
                    </a:lnTo>
                    <a:lnTo>
                      <a:pt x="761999" y="261952"/>
                    </a:lnTo>
                    <a:lnTo>
                      <a:pt x="526527" y="423846"/>
                    </a:lnTo>
                    <a:lnTo>
                      <a:pt x="616471" y="685798"/>
                    </a:lnTo>
                    <a:lnTo>
                      <a:pt x="381000" y="523901"/>
                    </a:lnTo>
                    <a:lnTo>
                      <a:pt x="145529" y="685798"/>
                    </a:lnTo>
                    <a:lnTo>
                      <a:pt x="235473" y="423846"/>
                    </a:lnTo>
                    <a:lnTo>
                      <a:pt x="1" y="261952"/>
                    </a:lnTo>
                    <a:close/>
                  </a:path>
                </a:pathLst>
              </a:custGeom>
              <a:solidFill>
                <a:schemeClr val="bg1">
                  <a:alpha val="100000"/>
                </a:schemeClr>
              </a:solidFill>
              <a:ln w="9525" cap="flat" cmpd="sng">
                <a:solidFill>
                  <a:schemeClr val="tx1">
                    <a:alpha val="10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85" name="AutoShape 37"/>
              <p:cNvSpPr/>
              <p:nvPr/>
            </p:nvSpPr>
            <p:spPr>
              <a:xfrm>
                <a:off x="3264" y="2544"/>
                <a:ext cx="480" cy="432"/>
              </a:xfrm>
              <a:custGeom>
                <a:avLst/>
                <a:gdLst>
                  <a:gd name="txL" fmla="*/ 234950 w 762000"/>
                  <a:gd name="txT" fmla="*/ 261938 h 685800"/>
                  <a:gd name="txR" fmla="*/ 527050 w 762000"/>
                  <a:gd name="txB" fmla="*/ 523875 h 685800"/>
                </a:gdLst>
                <a:ahLst/>
                <a:cxnLst>
                  <a:cxn ang="17694720">
                    <a:pos x="0" y="0"/>
                  </a:cxn>
                  <a:cxn ang="11796480">
                    <a:pos x="0" y="0"/>
                  </a:cxn>
                  <a:cxn ang="5898240">
                    <a:pos x="0" y="0"/>
                  </a:cxn>
                  <a:cxn ang="589824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762000" h="685800">
                    <a:moveTo>
                      <a:pt x="1" y="261952"/>
                    </a:moveTo>
                    <a:lnTo>
                      <a:pt x="291060" y="261953"/>
                    </a:lnTo>
                    <a:lnTo>
                      <a:pt x="381000" y="0"/>
                    </a:lnTo>
                    <a:lnTo>
                      <a:pt x="470940" y="261953"/>
                    </a:lnTo>
                    <a:lnTo>
                      <a:pt x="761999" y="261952"/>
                    </a:lnTo>
                    <a:lnTo>
                      <a:pt x="526527" y="423846"/>
                    </a:lnTo>
                    <a:lnTo>
                      <a:pt x="616471" y="685798"/>
                    </a:lnTo>
                    <a:lnTo>
                      <a:pt x="381000" y="523901"/>
                    </a:lnTo>
                    <a:lnTo>
                      <a:pt x="145529" y="685798"/>
                    </a:lnTo>
                    <a:lnTo>
                      <a:pt x="235473" y="423846"/>
                    </a:lnTo>
                    <a:lnTo>
                      <a:pt x="1" y="261952"/>
                    </a:lnTo>
                    <a:close/>
                  </a:path>
                </a:pathLst>
              </a:custGeom>
              <a:solidFill>
                <a:schemeClr val="bg1">
                  <a:alpha val="100000"/>
                </a:schemeClr>
              </a:solidFill>
              <a:ln w="9525" cap="flat" cmpd="sng">
                <a:solidFill>
                  <a:schemeClr val="tx1">
                    <a:alpha val="10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86" name="AutoShape 40"/>
              <p:cNvSpPr/>
              <p:nvPr/>
            </p:nvSpPr>
            <p:spPr>
              <a:xfrm>
                <a:off x="2736" y="3168"/>
                <a:ext cx="480" cy="432"/>
              </a:xfrm>
              <a:custGeom>
                <a:avLst/>
                <a:gdLst>
                  <a:gd name="txL" fmla="*/ 234950 w 762000"/>
                  <a:gd name="txT" fmla="*/ 261938 h 685800"/>
                  <a:gd name="txR" fmla="*/ 527050 w 762000"/>
                  <a:gd name="txB" fmla="*/ 523875 h 685800"/>
                </a:gdLst>
                <a:ahLst/>
                <a:cxnLst>
                  <a:cxn ang="17694720">
                    <a:pos x="0" y="0"/>
                  </a:cxn>
                  <a:cxn ang="11796480">
                    <a:pos x="0" y="0"/>
                  </a:cxn>
                  <a:cxn ang="5898240">
                    <a:pos x="0" y="0"/>
                  </a:cxn>
                  <a:cxn ang="589824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762000" h="685800">
                    <a:moveTo>
                      <a:pt x="1" y="261952"/>
                    </a:moveTo>
                    <a:lnTo>
                      <a:pt x="291060" y="261953"/>
                    </a:lnTo>
                    <a:lnTo>
                      <a:pt x="381000" y="0"/>
                    </a:lnTo>
                    <a:lnTo>
                      <a:pt x="470940" y="261953"/>
                    </a:lnTo>
                    <a:lnTo>
                      <a:pt x="761999" y="261952"/>
                    </a:lnTo>
                    <a:lnTo>
                      <a:pt x="526527" y="423846"/>
                    </a:lnTo>
                    <a:lnTo>
                      <a:pt x="616471" y="685798"/>
                    </a:lnTo>
                    <a:lnTo>
                      <a:pt x="381000" y="523901"/>
                    </a:lnTo>
                    <a:lnTo>
                      <a:pt x="145529" y="685798"/>
                    </a:lnTo>
                    <a:lnTo>
                      <a:pt x="235473" y="423846"/>
                    </a:lnTo>
                    <a:lnTo>
                      <a:pt x="1" y="261952"/>
                    </a:lnTo>
                    <a:close/>
                  </a:path>
                </a:pathLst>
              </a:custGeom>
              <a:solidFill>
                <a:schemeClr val="bg1">
                  <a:alpha val="100000"/>
                </a:schemeClr>
              </a:solidFill>
              <a:ln w="9525" cap="flat" cmpd="sng">
                <a:solidFill>
                  <a:schemeClr val="tx1">
                    <a:alpha val="10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87" name="AutoShape 41"/>
              <p:cNvSpPr/>
              <p:nvPr/>
            </p:nvSpPr>
            <p:spPr>
              <a:xfrm>
                <a:off x="1008" y="2544"/>
                <a:ext cx="480" cy="432"/>
              </a:xfrm>
              <a:custGeom>
                <a:avLst/>
                <a:gdLst>
                  <a:gd name="txL" fmla="*/ 234950 w 762000"/>
                  <a:gd name="txT" fmla="*/ 261938 h 685800"/>
                  <a:gd name="txR" fmla="*/ 527050 w 762000"/>
                  <a:gd name="txB" fmla="*/ 523875 h 685800"/>
                </a:gdLst>
                <a:ahLst/>
                <a:cxnLst>
                  <a:cxn ang="17694720">
                    <a:pos x="0" y="0"/>
                  </a:cxn>
                  <a:cxn ang="11796480">
                    <a:pos x="0" y="0"/>
                  </a:cxn>
                  <a:cxn ang="5898240">
                    <a:pos x="0" y="0"/>
                  </a:cxn>
                  <a:cxn ang="589824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762000" h="685800">
                    <a:moveTo>
                      <a:pt x="1" y="261952"/>
                    </a:moveTo>
                    <a:lnTo>
                      <a:pt x="291060" y="261953"/>
                    </a:lnTo>
                    <a:lnTo>
                      <a:pt x="381000" y="0"/>
                    </a:lnTo>
                    <a:lnTo>
                      <a:pt x="470940" y="261953"/>
                    </a:lnTo>
                    <a:lnTo>
                      <a:pt x="761999" y="261952"/>
                    </a:lnTo>
                    <a:lnTo>
                      <a:pt x="526527" y="423846"/>
                    </a:lnTo>
                    <a:lnTo>
                      <a:pt x="616471" y="685798"/>
                    </a:lnTo>
                    <a:lnTo>
                      <a:pt x="381000" y="523901"/>
                    </a:lnTo>
                    <a:lnTo>
                      <a:pt x="145529" y="685798"/>
                    </a:lnTo>
                    <a:lnTo>
                      <a:pt x="235473" y="423846"/>
                    </a:lnTo>
                    <a:lnTo>
                      <a:pt x="1" y="261952"/>
                    </a:lnTo>
                    <a:close/>
                  </a:path>
                </a:pathLst>
              </a:custGeom>
              <a:solidFill>
                <a:schemeClr val="bg1">
                  <a:alpha val="100000"/>
                </a:schemeClr>
              </a:solidFill>
              <a:ln w="9525" cap="flat" cmpd="sng">
                <a:solidFill>
                  <a:schemeClr val="tx1">
                    <a:alpha val="10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</p:grpSp>
      <p:pic>
        <p:nvPicPr>
          <p:cNvPr id="4110" name="Picture 4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3800" y="3429000"/>
            <a:ext cx="1447800" cy="1219200"/>
          </a:xfrm>
          <a:prstGeom prst="rect">
            <a:avLst/>
          </a:prstGeom>
          <a:solidFill>
            <a:srgbClr val="33CCCC"/>
          </a:solidFill>
          <a:ln w="9525">
            <a:noFill/>
          </a:ln>
        </p:spPr>
      </p:pic>
      <p:sp>
        <p:nvSpPr>
          <p:cNvPr id="4111" name="Text Box 46"/>
          <p:cNvSpPr txBox="1"/>
          <p:nvPr/>
        </p:nvSpPr>
        <p:spPr>
          <a:xfrm>
            <a:off x="4114800" y="1905000"/>
            <a:ext cx="1447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8000"/>
                </a:solidFill>
                <a:latin typeface="VNI-Times" pitchFamily="2" charset="0"/>
                <a:cs typeface="Arial" panose="020B0604020202020204" pitchFamily="34" charset="0"/>
              </a:rPr>
              <a:t> Hình 2</a:t>
            </a:r>
            <a:endParaRPr lang="en-US" altLang="en-US" sz="2400" b="1" dirty="0">
              <a:solidFill>
                <a:srgbClr val="008000"/>
              </a:solidFill>
              <a:latin typeface="VNI-Times" pitchFamily="2" charset="0"/>
              <a:ea typeface="Arial" panose="020B0604020202020204" pitchFamily="34" charset="0"/>
            </a:endParaRPr>
          </a:p>
        </p:txBody>
      </p:sp>
      <p:sp>
        <p:nvSpPr>
          <p:cNvPr id="4112" name="Text Box 47"/>
          <p:cNvSpPr txBox="1"/>
          <p:nvPr/>
        </p:nvSpPr>
        <p:spPr>
          <a:xfrm>
            <a:off x="6934200" y="1828800"/>
            <a:ext cx="1447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8000"/>
                </a:solidFill>
                <a:latin typeface="VNI-Times" pitchFamily="2" charset="0"/>
                <a:cs typeface="Arial" panose="020B0604020202020204" pitchFamily="34" charset="0"/>
              </a:rPr>
              <a:t> Hình 3</a:t>
            </a:r>
            <a:endParaRPr lang="en-US" altLang="en-US" sz="2400" b="1" dirty="0">
              <a:solidFill>
                <a:srgbClr val="008000"/>
              </a:solidFill>
              <a:latin typeface="VNI-Times" pitchFamily="2" charset="0"/>
              <a:ea typeface="Arial" panose="020B0604020202020204" pitchFamily="34" charset="0"/>
            </a:endParaRPr>
          </a:p>
        </p:txBody>
      </p:sp>
      <p:sp>
        <p:nvSpPr>
          <p:cNvPr id="4114" name="Text Box 53"/>
          <p:cNvSpPr txBox="1"/>
          <p:nvPr/>
        </p:nvSpPr>
        <p:spPr>
          <a:xfrm>
            <a:off x="685800" y="0"/>
            <a:ext cx="8458200" cy="427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a)Viết rồi đọc phân số chỉ phần đã tô m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trong mỗi hình dưới đây:</a:t>
            </a:r>
            <a:endParaRPr lang="en-US" altLang="en-US" sz="2200" dirty="0">
              <a:solidFill>
                <a:srgbClr val="0000FF"/>
              </a:solidFill>
              <a:latin typeface="VNI-Times" pitchFamily="2" charset="0"/>
              <a:ea typeface="Arial" panose="020B0604020202020204" pitchFamily="34" charset="0"/>
            </a:endParaRPr>
          </a:p>
        </p:txBody>
      </p:sp>
      <p:sp>
        <p:nvSpPr>
          <p:cNvPr id="10252" name="Text Box 57"/>
          <p:cNvSpPr txBox="1"/>
          <p:nvPr/>
        </p:nvSpPr>
        <p:spPr>
          <a:xfrm>
            <a:off x="6521450" y="2286000"/>
            <a:ext cx="1143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Viết:</a:t>
            </a:r>
            <a:r>
              <a:rPr lang="en-US" altLang="en-US" sz="2800" dirty="0">
                <a:latin typeface="VNI-Times" pitchFamily="2" charset="0"/>
                <a:cs typeface="Arial" panose="020B0604020202020204" pitchFamily="34" charset="0"/>
              </a:rPr>
              <a:t> </a:t>
            </a:r>
            <a:endParaRPr lang="en-US" altLang="en-US" sz="2800" dirty="0">
              <a:latin typeface="VNI-Times" pitchFamily="2" charset="0"/>
              <a:ea typeface="Arial" panose="020B0604020202020204" pitchFamily="34" charset="0"/>
            </a:endParaRPr>
          </a:p>
        </p:txBody>
      </p:sp>
      <p:sp>
        <p:nvSpPr>
          <p:cNvPr id="10253" name="Text Box 58"/>
          <p:cNvSpPr txBox="1"/>
          <p:nvPr/>
        </p:nvSpPr>
        <p:spPr>
          <a:xfrm>
            <a:off x="6248400" y="2819400"/>
            <a:ext cx="2667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Đọc:ba phần tư</a:t>
            </a: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0254" name="Object 59"/>
          <p:cNvGraphicFramePr>
            <a:graphicFrameLocks noChangeAspect="1"/>
          </p:cNvGraphicFramePr>
          <p:nvPr/>
        </p:nvGraphicFramePr>
        <p:xfrm>
          <a:off x="7543800" y="2209800"/>
          <a:ext cx="3016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" r:id="rId5" imgW="152400" imgH="393700" progId="Equation.3">
                  <p:embed/>
                </p:oleObj>
              </mc:Choice>
              <mc:Fallback>
                <p:oleObj name="" r:id="rId5" imgW="152400" imgH="393700" progId="Equation.3">
                  <p:embed/>
                  <p:pic>
                    <p:nvPicPr>
                      <p:cNvPr id="0" name="Picture 308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543800" y="2209800"/>
                        <a:ext cx="301625" cy="762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5" name="Text Box 63"/>
          <p:cNvSpPr txBox="1"/>
          <p:nvPr/>
        </p:nvSpPr>
        <p:spPr>
          <a:xfrm>
            <a:off x="3662363" y="2362200"/>
            <a:ext cx="1109662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Viết: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256" name="Text Box 64"/>
          <p:cNvSpPr txBox="1"/>
          <p:nvPr/>
        </p:nvSpPr>
        <p:spPr>
          <a:xfrm>
            <a:off x="3352800" y="2895600"/>
            <a:ext cx="3048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Đọc: năm phần tám</a:t>
            </a: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0257" name="Object 65"/>
          <p:cNvGraphicFramePr>
            <a:graphicFrameLocks noChangeAspect="1"/>
          </p:cNvGraphicFramePr>
          <p:nvPr/>
        </p:nvGraphicFramePr>
        <p:xfrm>
          <a:off x="4722813" y="2286000"/>
          <a:ext cx="2921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" r:id="rId7" imgW="139700" imgH="393700" progId="Equation.3">
                  <p:embed/>
                </p:oleObj>
              </mc:Choice>
              <mc:Fallback>
                <p:oleObj name="" r:id="rId7" imgW="139700" imgH="393700" progId="Equation.3">
                  <p:embed/>
                  <p:pic>
                    <p:nvPicPr>
                      <p:cNvPr id="0" name="Picture 3089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722813" y="2286000"/>
                        <a:ext cx="292100" cy="762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9" name="Text Box 54"/>
          <p:cNvSpPr txBox="1"/>
          <p:nvPr/>
        </p:nvSpPr>
        <p:spPr>
          <a:xfrm>
            <a:off x="969963" y="2057400"/>
            <a:ext cx="1273175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2800" dirty="0">
                <a:latin typeface="VNI-Times" pitchFamily="2" charset="0"/>
                <a:cs typeface="Arial" panose="020B0604020202020204" pitchFamily="34" charset="0"/>
              </a:rPr>
              <a:t> </a:t>
            </a:r>
            <a:endParaRPr lang="en-US" altLang="en-US" sz="2800" b="1" dirty="0">
              <a:latin typeface="VNI-Times" pitchFamily="2" charset="0"/>
              <a:ea typeface="Arial" panose="020B0604020202020204" pitchFamily="34" charset="0"/>
            </a:endParaRPr>
          </a:p>
        </p:txBody>
      </p:sp>
      <p:sp>
        <p:nvSpPr>
          <p:cNvPr id="3" name="Text Box 67"/>
          <p:cNvSpPr txBox="1"/>
          <p:nvPr/>
        </p:nvSpPr>
        <p:spPr>
          <a:xfrm>
            <a:off x="312738" y="2286000"/>
            <a:ext cx="1058862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Viết:</a:t>
            </a:r>
            <a:r>
              <a:rPr lang="en-US" altLang="en-US" sz="2800" b="1" dirty="0">
                <a:latin typeface="VNI-Times" pitchFamily="2" charset="0"/>
                <a:cs typeface="Arial" panose="020B0604020202020204" pitchFamily="34" charset="0"/>
              </a:rPr>
              <a:t> </a:t>
            </a:r>
            <a:endParaRPr lang="en-US" altLang="en-US" sz="2800" b="1" dirty="0">
              <a:latin typeface="VNI-Times" pitchFamily="2" charset="0"/>
              <a:ea typeface="Arial" panose="020B0604020202020204" pitchFamily="34" charset="0"/>
            </a:endParaRPr>
          </a:p>
        </p:txBody>
      </p:sp>
      <p:sp>
        <p:nvSpPr>
          <p:cNvPr id="10260" name="Text Box 68"/>
          <p:cNvSpPr txBox="1"/>
          <p:nvPr/>
        </p:nvSpPr>
        <p:spPr>
          <a:xfrm>
            <a:off x="0" y="2819400"/>
            <a:ext cx="3200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Đọc: hai phần năm</a:t>
            </a: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0261" name="Object 69"/>
          <p:cNvGraphicFramePr>
            <a:graphicFrameLocks noChangeAspect="1"/>
          </p:cNvGraphicFramePr>
          <p:nvPr/>
        </p:nvGraphicFramePr>
        <p:xfrm>
          <a:off x="1417638" y="2209800"/>
          <a:ext cx="3365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" r:id="rId9" imgW="152400" imgH="393700" progId="Equation.3">
                  <p:embed/>
                </p:oleObj>
              </mc:Choice>
              <mc:Fallback>
                <p:oleObj name="" r:id="rId9" imgW="152400" imgH="393700" progId="Equation.3">
                  <p:embed/>
                  <p:pic>
                    <p:nvPicPr>
                      <p:cNvPr id="0" name="Picture 3086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417638" y="2209800"/>
                        <a:ext cx="336550" cy="762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71"/>
          <p:cNvGrpSpPr/>
          <p:nvPr/>
        </p:nvGrpSpPr>
        <p:grpSpPr>
          <a:xfrm>
            <a:off x="0" y="4419600"/>
            <a:ext cx="3217863" cy="1598613"/>
            <a:chOff x="162" y="1862"/>
            <a:chExt cx="1906" cy="1029"/>
          </a:xfrm>
        </p:grpSpPr>
        <p:sp>
          <p:nvSpPr>
            <p:cNvPr id="10276" name="Text Box 72"/>
            <p:cNvSpPr txBox="1"/>
            <p:nvPr/>
          </p:nvSpPr>
          <p:spPr>
            <a:xfrm>
              <a:off x="720" y="1862"/>
              <a:ext cx="720" cy="29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 dirty="0">
                  <a:solidFill>
                    <a:srgbClr val="0000FF"/>
                  </a:solidFill>
                  <a:latin typeface="VNI-Times" pitchFamily="2" charset="0"/>
                  <a:cs typeface="Arial" panose="020B0604020202020204" pitchFamily="34" charset="0"/>
                </a:rPr>
                <a:t> </a:t>
              </a:r>
              <a:endPara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Arial" panose="020B0604020202020204" pitchFamily="34" charset="0"/>
              </a:endParaRPr>
            </a:p>
          </p:txBody>
        </p:sp>
        <p:grpSp>
          <p:nvGrpSpPr>
            <p:cNvPr id="10277" name="Group 73"/>
            <p:cNvGrpSpPr/>
            <p:nvPr/>
          </p:nvGrpSpPr>
          <p:grpSpPr>
            <a:xfrm>
              <a:off x="162" y="2150"/>
              <a:ext cx="1906" cy="741"/>
              <a:chOff x="3810" y="2160"/>
              <a:chExt cx="1906" cy="741"/>
            </a:xfrm>
          </p:grpSpPr>
          <p:sp>
            <p:nvSpPr>
              <p:cNvPr id="10278" name="Text Box 74"/>
              <p:cNvSpPr txBox="1"/>
              <p:nvPr/>
            </p:nvSpPr>
            <p:spPr>
              <a:xfrm>
                <a:off x="4128" y="2208"/>
                <a:ext cx="720" cy="29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400" dirty="0">
                    <a:solidFill>
                      <a:srgbClr val="0000FF"/>
                    </a:solidFill>
                    <a:latin typeface="VNI-Times" pitchFamily="2" charset="0"/>
                    <a:cs typeface="Arial" panose="020B0604020202020204" pitchFamily="34" charset="0"/>
                  </a:rPr>
                  <a:t> </a:t>
                </a:r>
                <a:r>
                  <a:rPr lang="en-US" altLang="en-US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Viết:</a:t>
                </a:r>
                <a:r>
                  <a:rPr lang="en-US" alt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altLang="en-US" sz="2400" dirty="0">
                  <a:solidFill>
                    <a:srgbClr val="0000FF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0279" name="Text Box 75"/>
              <p:cNvSpPr txBox="1"/>
              <p:nvPr/>
            </p:nvSpPr>
            <p:spPr>
              <a:xfrm>
                <a:off x="3810" y="2604"/>
                <a:ext cx="1906" cy="29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Đọc: bảy phần mười</a:t>
                </a:r>
                <a:endParaRPr lang="en-US" altLang="en-US" sz="2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aphicFrame>
            <p:nvGraphicFramePr>
              <p:cNvPr id="10280" name="Object 76"/>
              <p:cNvGraphicFramePr>
                <a:graphicFrameLocks noChangeAspect="1"/>
              </p:cNvGraphicFramePr>
              <p:nvPr/>
            </p:nvGraphicFramePr>
            <p:xfrm>
              <a:off x="4721" y="2160"/>
              <a:ext cx="253" cy="48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89" name="" r:id="rId11" imgW="203200" imgH="393700" progId="Equation.3">
                      <p:embed/>
                    </p:oleObj>
                  </mc:Choice>
                  <mc:Fallback>
                    <p:oleObj name="" r:id="rId11" imgW="203200" imgH="393700" progId="Equation.3">
                      <p:embed/>
                      <p:pic>
                        <p:nvPicPr>
                          <p:cNvPr id="0" name="Picture 3088"/>
                          <p:cNvPicPr/>
                          <p:nvPr/>
                        </p:nvPicPr>
                        <p:blipFill>
                          <a:blip r:embed="rId12"/>
                          <a:stretch>
                            <a:fillRect/>
                          </a:stretch>
                        </p:blipFill>
                        <p:spPr>
                          <a:xfrm>
                            <a:off x="4721" y="2160"/>
                            <a:ext cx="253" cy="480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4171" name="Text Box 46"/>
          <p:cNvSpPr txBox="1"/>
          <p:nvPr/>
        </p:nvSpPr>
        <p:spPr>
          <a:xfrm>
            <a:off x="1295400" y="1752600"/>
            <a:ext cx="1447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8000"/>
                </a:solidFill>
                <a:latin typeface="VNI-Times" pitchFamily="2" charset="0"/>
                <a:cs typeface="Arial" panose="020B0604020202020204" pitchFamily="34" charset="0"/>
              </a:rPr>
              <a:t> Hình 1</a:t>
            </a:r>
            <a:endParaRPr lang="en-US" altLang="en-US" sz="2400" b="1" dirty="0">
              <a:solidFill>
                <a:srgbClr val="008000"/>
              </a:solidFill>
              <a:latin typeface="VNI-Times" pitchFamily="2" charset="0"/>
              <a:ea typeface="Arial" panose="020B0604020202020204" pitchFamily="34" charset="0"/>
            </a:endParaRPr>
          </a:p>
        </p:txBody>
      </p:sp>
      <p:sp>
        <p:nvSpPr>
          <p:cNvPr id="4172" name="Text Box 46"/>
          <p:cNvSpPr txBox="1"/>
          <p:nvPr/>
        </p:nvSpPr>
        <p:spPr>
          <a:xfrm>
            <a:off x="1143000" y="4419600"/>
            <a:ext cx="1447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2400" b="1" dirty="0">
                <a:latin typeface="VNI-Times" pitchFamily="2" charset="0"/>
                <a:cs typeface="Arial" panose="020B0604020202020204" pitchFamily="34" charset="0"/>
              </a:rPr>
              <a:t> Hình 4</a:t>
            </a:r>
            <a:endParaRPr lang="en-US" altLang="en-US" sz="2400" b="1" dirty="0">
              <a:latin typeface="VNI-Times" pitchFamily="2" charset="0"/>
              <a:ea typeface="Arial" panose="020B0604020202020204" pitchFamily="34" charset="0"/>
            </a:endParaRPr>
          </a:p>
        </p:txBody>
      </p:sp>
      <p:sp>
        <p:nvSpPr>
          <p:cNvPr id="4173" name="Text Box 46"/>
          <p:cNvSpPr txBox="1"/>
          <p:nvPr/>
        </p:nvSpPr>
        <p:spPr>
          <a:xfrm>
            <a:off x="3810000" y="4648200"/>
            <a:ext cx="1447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2400" b="1" dirty="0">
                <a:latin typeface="VNI-Times" pitchFamily="2" charset="0"/>
                <a:cs typeface="Arial" panose="020B0604020202020204" pitchFamily="34" charset="0"/>
              </a:rPr>
              <a:t> Hình 5</a:t>
            </a:r>
            <a:endParaRPr lang="en-US" altLang="en-US" sz="2400" b="1" dirty="0">
              <a:latin typeface="VNI-Times" pitchFamily="2" charset="0"/>
              <a:ea typeface="Arial" panose="020B0604020202020204" pitchFamily="34" charset="0"/>
            </a:endParaRPr>
          </a:p>
        </p:txBody>
      </p:sp>
      <p:sp>
        <p:nvSpPr>
          <p:cNvPr id="4177" name="Text Box 46"/>
          <p:cNvSpPr txBox="1"/>
          <p:nvPr/>
        </p:nvSpPr>
        <p:spPr>
          <a:xfrm>
            <a:off x="6781800" y="4495800"/>
            <a:ext cx="1447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2400" b="1" dirty="0">
                <a:latin typeface="VNI-Times" pitchFamily="2" charset="0"/>
                <a:cs typeface="Arial" panose="020B0604020202020204" pitchFamily="34" charset="0"/>
              </a:rPr>
              <a:t> Hình 6</a:t>
            </a:r>
            <a:endParaRPr lang="en-US" altLang="en-US" sz="2400" b="1" dirty="0">
              <a:latin typeface="VNI-Times" pitchFamily="2" charset="0"/>
              <a:ea typeface="Arial" panose="020B0604020202020204" pitchFamily="34" charset="0"/>
            </a:endParaRPr>
          </a:p>
        </p:txBody>
      </p:sp>
      <p:sp>
        <p:nvSpPr>
          <p:cNvPr id="10268" name="Text Box 78"/>
          <p:cNvSpPr txBox="1"/>
          <p:nvPr/>
        </p:nvSpPr>
        <p:spPr>
          <a:xfrm>
            <a:off x="3949700" y="4595813"/>
            <a:ext cx="1306513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endParaRPr lang="vi-VN" altLang="en-US" sz="2400" b="1" dirty="0">
              <a:solidFill>
                <a:srgbClr val="0000FF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grpSp>
        <p:nvGrpSpPr>
          <p:cNvPr id="11299" name="Group 79"/>
          <p:cNvGrpSpPr/>
          <p:nvPr/>
        </p:nvGrpSpPr>
        <p:grpSpPr>
          <a:xfrm>
            <a:off x="3306763" y="4960938"/>
            <a:ext cx="3048000" cy="1128712"/>
            <a:chOff x="4014" y="2160"/>
            <a:chExt cx="1680" cy="711"/>
          </a:xfrm>
        </p:grpSpPr>
        <p:sp>
          <p:nvSpPr>
            <p:cNvPr id="10273" name="Text Box 80"/>
            <p:cNvSpPr txBox="1"/>
            <p:nvPr/>
          </p:nvSpPr>
          <p:spPr>
            <a:xfrm>
              <a:off x="4128" y="2208"/>
              <a:ext cx="720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 dirty="0">
                  <a:solidFill>
                    <a:srgbClr val="0000FF"/>
                  </a:solidFill>
                  <a:latin typeface="VNI-Times" pitchFamily="2" charset="0"/>
                  <a:cs typeface="Arial" panose="020B0604020202020204" pitchFamily="34" charset="0"/>
                </a:rPr>
                <a:t> </a:t>
              </a:r>
              <a:r>
                <a:rPr lang="en-US" altLang="en-US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Viết:</a:t>
              </a:r>
              <a:r>
                <a:rPr lang="en-US" altLang="en-US" sz="2400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274" name="Text Box 81"/>
            <p:cNvSpPr txBox="1"/>
            <p:nvPr/>
          </p:nvSpPr>
          <p:spPr>
            <a:xfrm>
              <a:off x="4014" y="2580"/>
              <a:ext cx="1680" cy="29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Đọc: ba phần sáu</a:t>
              </a:r>
              <a:endPara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aphicFrame>
          <p:nvGraphicFramePr>
            <p:cNvPr id="10275" name="Object 82"/>
            <p:cNvGraphicFramePr>
              <a:graphicFrameLocks noChangeAspect="1"/>
            </p:cNvGraphicFramePr>
            <p:nvPr/>
          </p:nvGraphicFramePr>
          <p:xfrm>
            <a:off x="4752" y="2160"/>
            <a:ext cx="190" cy="4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2" name="" r:id="rId13" imgW="152400" imgH="393065" progId="Equation.3">
                    <p:embed/>
                  </p:oleObj>
                </mc:Choice>
                <mc:Fallback>
                  <p:oleObj name="" r:id="rId13" imgW="152400" imgH="393065" progId="Equation.3">
                    <p:embed/>
                    <p:pic>
                      <p:nvPicPr>
                        <p:cNvPr id="0" name="Picture 3091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4752" y="2160"/>
                          <a:ext cx="190" cy="48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78" name="Picture 79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819400" y="6132513"/>
            <a:ext cx="1311275" cy="554037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810000" y="6019800"/>
          <a:ext cx="34448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" r:id="rId16" imgW="152400" imgH="393065" progId="Equation.3">
                  <p:embed/>
                </p:oleObj>
              </mc:Choice>
              <mc:Fallback>
                <p:oleObj name="" r:id="rId16" imgW="152400" imgH="393065" progId="Equation.3">
                  <p:embed/>
                  <p:pic>
                    <p:nvPicPr>
                      <p:cNvPr id="0" name="Picture 3090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3810000" y="6019800"/>
                        <a:ext cx="344488" cy="762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" name="Rectangle 79"/>
          <p:cNvSpPr/>
          <p:nvPr/>
        </p:nvSpPr>
        <p:spPr>
          <a:xfrm>
            <a:off x="4049713" y="6118225"/>
            <a:ext cx="2655887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ctr" eaLnBrk="1" hangingPunct="1">
              <a:spcBef>
                <a:spcPct val="50000"/>
              </a:spcBef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Đọc: </a:t>
            </a:r>
            <a:r>
              <a:rPr lang="vi-V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phần </a:t>
            </a:r>
            <a:r>
              <a:rPr lang="vi-V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1" grpId="0"/>
      <p:bldP spid="4112" grpId="0"/>
      <p:bldP spid="4114" grpId="0"/>
      <p:bldP spid="10252" grpId="0"/>
      <p:bldP spid="10253" grpId="0"/>
      <p:bldP spid="10255" grpId="0"/>
      <p:bldP spid="10256" grpId="0"/>
      <p:bldP spid="3" grpId="0"/>
      <p:bldP spid="10260" grpId="0"/>
      <p:bldP spid="4171" grpId="0"/>
      <p:bldP spid="4172" grpId="0"/>
      <p:bldP spid="4173" grpId="0"/>
      <p:bldP spid="4177" grpId="0"/>
      <p:bldP spid="8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" name="Rectangle 18"/>
          <p:cNvSpPr/>
          <p:nvPr/>
        </p:nvSpPr>
        <p:spPr>
          <a:xfrm>
            <a:off x="457200" y="1295400"/>
            <a:ext cx="8229600" cy="12954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algn="just" eaLnBrk="1" hangingPunct="1"/>
            <a:r>
              <a:rPr lang="en-US" altLang="en-US" sz="2800" b="1" dirty="0">
                <a:latin typeface="Times New Roman" panose="02020603050405020304" pitchFamily="18" charset="0"/>
              </a:rPr>
              <a:t>Mẫu số là tổng số phần bằng nhau đã được chia ra. Tử số là số phần bằng nhau được tô màu. </a:t>
            </a:r>
            <a:endParaRPr lang="en-US" altLang="en-US" sz="2800" b="1" dirty="0">
              <a:latin typeface="Times New Roman" panose="02020603050405020304" pitchFamily="18" charset="0"/>
            </a:endParaRPr>
          </a:p>
        </p:txBody>
      </p:sp>
      <p:sp>
        <p:nvSpPr>
          <p:cNvPr id="11267" name="Text Box 53"/>
          <p:cNvSpPr txBox="1"/>
          <p:nvPr/>
        </p:nvSpPr>
        <p:spPr>
          <a:xfrm>
            <a:off x="457200" y="2209800"/>
            <a:ext cx="84582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ext Box 79"/>
          <p:cNvSpPr txBox="1"/>
          <p:nvPr/>
        </p:nvSpPr>
        <p:spPr>
          <a:xfrm>
            <a:off x="430213" y="533400"/>
            <a:ext cx="9144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Trong mỗi phân số đó, 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 số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cho biết gì, 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 số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cho biết gì ?</a:t>
            </a:r>
            <a:endParaRPr lang="en-US" altLang="en-US" sz="2400" dirty="0">
              <a:solidFill>
                <a:srgbClr val="008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Text Box 31"/>
          <p:cNvSpPr txBox="1"/>
          <p:nvPr/>
        </p:nvSpPr>
        <p:spPr>
          <a:xfrm>
            <a:off x="838200" y="4170363"/>
            <a:ext cx="12954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endParaRPr lang="vi-VN" altLang="en-US" sz="1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2291" name="Oval 52"/>
          <p:cNvSpPr/>
          <p:nvPr/>
        </p:nvSpPr>
        <p:spPr>
          <a:xfrm>
            <a:off x="228600" y="574675"/>
            <a:ext cx="457200" cy="457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r>
              <a:rPr lang="en-US" altLang="en-US" sz="2400" b="1" dirty="0">
                <a:solidFill>
                  <a:srgbClr val="0000FF"/>
                </a:solidFill>
                <a:latin typeface="VNI-Times" pitchFamily="2" charset="0"/>
                <a:cs typeface="Arial" panose="020B0604020202020204" pitchFamily="34" charset="0"/>
              </a:rPr>
              <a:t>2</a:t>
            </a:r>
            <a:endParaRPr lang="en-US" altLang="en-US" sz="2400" b="1" dirty="0">
              <a:solidFill>
                <a:srgbClr val="0000FF"/>
              </a:solidFill>
              <a:latin typeface="VNI-Times" pitchFamily="2" charset="0"/>
              <a:ea typeface="Arial" panose="020B0604020202020204" pitchFamily="34" charset="0"/>
            </a:endParaRPr>
          </a:p>
        </p:txBody>
      </p:sp>
      <p:sp>
        <p:nvSpPr>
          <p:cNvPr id="12292" name="Text Box 53"/>
          <p:cNvSpPr txBox="1"/>
          <p:nvPr/>
        </p:nvSpPr>
        <p:spPr>
          <a:xfrm>
            <a:off x="685800" y="498475"/>
            <a:ext cx="3048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 theo mẫu: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2293" name="Table 12292"/>
          <p:cNvGraphicFramePr/>
          <p:nvPr/>
        </p:nvGraphicFramePr>
        <p:xfrm>
          <a:off x="4724400" y="1184275"/>
          <a:ext cx="4267200" cy="4252913"/>
        </p:xfrm>
        <a:graphic>
          <a:graphicData uri="http://schemas.openxmlformats.org/drawingml/2006/table">
            <a:tbl>
              <a:tblPr/>
              <a:tblGrid>
                <a:gridCol w="1422400"/>
                <a:gridCol w="1422400"/>
                <a:gridCol w="1422400"/>
              </a:tblGrid>
              <a:tr h="5334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marL="342900" lvl="0" indent="-342900" algn="ctr" eaLnBrk="1" hangingPunct="1">
                        <a:buNone/>
                      </a:pPr>
                      <a:r>
                        <a:rPr sz="2800" b="1" dirty="0">
                          <a:solidFill>
                            <a:srgbClr val="008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 số </a:t>
                      </a:r>
                      <a:endParaRPr lang="en-US" sz="2400" b="1" dirty="0">
                        <a:solidFill>
                          <a:srgbClr val="008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marL="342900" lvl="0" indent="-342900" algn="ctr" eaLnBrk="1" hangingPunct="1">
                        <a:buNone/>
                      </a:pPr>
                      <a:r>
                        <a:rPr sz="2800" b="1" dirty="0">
                          <a:solidFill>
                            <a:srgbClr val="008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Tử số </a:t>
                      </a:r>
                      <a:endParaRPr lang="en-US" sz="2400" b="1" dirty="0">
                        <a:solidFill>
                          <a:srgbClr val="008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marL="342900" lvl="0" indent="-342900" algn="ctr" eaLnBrk="1" hangingPunct="1">
                        <a:buNone/>
                      </a:pPr>
                      <a:r>
                        <a:rPr sz="2800" b="1" dirty="0">
                          <a:solidFill>
                            <a:srgbClr val="008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Mẫu số</a:t>
                      </a:r>
                      <a:endParaRPr lang="en-US" sz="2800" b="1" dirty="0">
                        <a:solidFill>
                          <a:srgbClr val="008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sz="2800" dirty="0">
                        <a:solidFill>
                          <a:srgbClr val="008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en-US" sz="2800" dirty="0">
                        <a:solidFill>
                          <a:srgbClr val="008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sz="1400" b="1" dirty="0">
                        <a:solidFill>
                          <a:srgbClr val="008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2800" b="1" dirty="0">
                          <a:solidFill>
                            <a:srgbClr val="008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2800" b="1" dirty="0">
                        <a:solidFill>
                          <a:srgbClr val="008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sz="1400" b="1" dirty="0">
                        <a:solidFill>
                          <a:srgbClr val="008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2800" b="1" dirty="0">
                          <a:solidFill>
                            <a:srgbClr val="008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2800" b="1" dirty="0">
                        <a:solidFill>
                          <a:srgbClr val="008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761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sz="2800" dirty="0">
                        <a:solidFill>
                          <a:srgbClr val="008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en-US" sz="2800" dirty="0">
                        <a:solidFill>
                          <a:srgbClr val="008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sz="1400" b="1" dirty="0">
                        <a:solidFill>
                          <a:srgbClr val="008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en-US" sz="2800" b="1" dirty="0">
                        <a:solidFill>
                          <a:srgbClr val="008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sz="1400" b="1" dirty="0">
                        <a:solidFill>
                          <a:srgbClr val="008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en-US" sz="2800" b="1" dirty="0">
                        <a:solidFill>
                          <a:srgbClr val="008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27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sz="2800" dirty="0">
                        <a:solidFill>
                          <a:srgbClr val="008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en-US" sz="2800" dirty="0">
                        <a:solidFill>
                          <a:srgbClr val="008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sz="1200" dirty="0">
                        <a:solidFill>
                          <a:srgbClr val="008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2800" b="1" dirty="0">
                          <a:solidFill>
                            <a:srgbClr val="008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2800" b="1" dirty="0">
                        <a:solidFill>
                          <a:srgbClr val="008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sz="1200" dirty="0">
                        <a:solidFill>
                          <a:srgbClr val="008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2800" b="1" dirty="0">
                          <a:solidFill>
                            <a:srgbClr val="008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lang="en-US" sz="2800" b="1" dirty="0">
                        <a:solidFill>
                          <a:srgbClr val="008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315" name="Table 12314"/>
          <p:cNvGraphicFramePr/>
          <p:nvPr/>
        </p:nvGraphicFramePr>
        <p:xfrm>
          <a:off x="330200" y="1184275"/>
          <a:ext cx="4113213" cy="4252913"/>
        </p:xfrm>
        <a:graphic>
          <a:graphicData uri="http://schemas.openxmlformats.org/drawingml/2006/table">
            <a:tbl>
              <a:tblPr/>
              <a:tblGrid>
                <a:gridCol w="1420813"/>
                <a:gridCol w="1346200"/>
                <a:gridCol w="1346200"/>
              </a:tblGrid>
              <a:tr h="5334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marL="342900" lvl="0" indent="-342900" algn="ctr" eaLnBrk="1" hangingPunct="1">
                        <a:buNone/>
                      </a:pPr>
                      <a:r>
                        <a:rPr sz="2800" b="1" dirty="0">
                          <a:solidFill>
                            <a:srgbClr val="008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 số </a:t>
                      </a:r>
                      <a:endParaRPr lang="en-US" sz="2400" b="1" dirty="0">
                        <a:solidFill>
                          <a:srgbClr val="008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marL="342900" lvl="0" indent="-342900" algn="ctr" eaLnBrk="1" hangingPunct="1">
                        <a:buNone/>
                      </a:pPr>
                      <a:r>
                        <a:rPr sz="2800" b="1" dirty="0">
                          <a:solidFill>
                            <a:srgbClr val="008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Tử số </a:t>
                      </a:r>
                      <a:endParaRPr lang="en-US" sz="2400" b="1" dirty="0">
                        <a:solidFill>
                          <a:srgbClr val="008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marL="342900" lvl="0" indent="-342900" algn="ctr" eaLnBrk="1" hangingPunct="1">
                        <a:buNone/>
                      </a:pPr>
                      <a:r>
                        <a:rPr sz="2800" b="1" dirty="0">
                          <a:solidFill>
                            <a:srgbClr val="008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Mẫu số</a:t>
                      </a:r>
                      <a:endParaRPr lang="en-US" sz="2800" b="1" dirty="0">
                        <a:solidFill>
                          <a:srgbClr val="008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sz="2800" b="1" dirty="0">
                        <a:solidFill>
                          <a:srgbClr val="008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en-US" sz="2800" b="1" dirty="0">
                        <a:solidFill>
                          <a:srgbClr val="008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sz="1800" b="1" dirty="0">
                        <a:solidFill>
                          <a:srgbClr val="008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en-US" sz="2800" b="1" dirty="0">
                        <a:solidFill>
                          <a:srgbClr val="008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sz="1800" b="1" dirty="0">
                        <a:solidFill>
                          <a:srgbClr val="008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en-US" sz="2800" b="1" dirty="0">
                        <a:solidFill>
                          <a:srgbClr val="008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761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sz="2800" b="1" dirty="0">
                        <a:solidFill>
                          <a:srgbClr val="008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en-US" sz="2800" b="1" dirty="0">
                        <a:solidFill>
                          <a:srgbClr val="008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sz="1600" b="1" dirty="0">
                        <a:solidFill>
                          <a:srgbClr val="008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en-US" sz="2800" b="1" dirty="0">
                        <a:solidFill>
                          <a:srgbClr val="008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sz="1600" b="1" dirty="0">
                        <a:solidFill>
                          <a:srgbClr val="008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en-US" sz="2800" b="1" dirty="0">
                        <a:solidFill>
                          <a:srgbClr val="008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27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sz="2800" b="1" dirty="0">
                        <a:solidFill>
                          <a:srgbClr val="008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en-US" sz="2800" b="1" dirty="0">
                        <a:solidFill>
                          <a:srgbClr val="008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sz="1400" b="1" dirty="0">
                        <a:solidFill>
                          <a:srgbClr val="008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en-US" sz="2800" b="1" dirty="0">
                        <a:solidFill>
                          <a:srgbClr val="008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000" b="0" i="0" u="none" kern="1200" baseline="0">
                          <a:solidFill>
                            <a:schemeClr val="tx1"/>
                          </a:solidFill>
                          <a:latin typeface=".VnTime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sz="1600" b="1" dirty="0">
                        <a:solidFill>
                          <a:srgbClr val="008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en-US" sz="2800" b="1" dirty="0">
                        <a:solidFill>
                          <a:srgbClr val="008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337" name="Object 260"/>
          <p:cNvGraphicFramePr>
            <a:graphicFrameLocks noChangeAspect="1"/>
          </p:cNvGraphicFramePr>
          <p:nvPr/>
        </p:nvGraphicFramePr>
        <p:xfrm>
          <a:off x="803275" y="1884363"/>
          <a:ext cx="441325" cy="90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" r:id="rId1" imgW="190500" imgH="393700" progId="Equation.3">
                  <p:embed/>
                </p:oleObj>
              </mc:Choice>
              <mc:Fallback>
                <p:oleObj name="" r:id="rId1" imgW="190500" imgH="393700" progId="Equation.3">
                  <p:embed/>
                  <p:pic>
                    <p:nvPicPr>
                      <p:cNvPr id="0" name="Picture 309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803275" y="1884363"/>
                        <a:ext cx="441325" cy="9001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485" name="Object 261"/>
          <p:cNvGraphicFramePr>
            <a:graphicFrameLocks noChangeAspect="1"/>
          </p:cNvGraphicFramePr>
          <p:nvPr/>
        </p:nvGraphicFramePr>
        <p:xfrm>
          <a:off x="5176838" y="1801813"/>
          <a:ext cx="4572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" r:id="rId3" imgW="139700" imgH="393700" progId="Equation.3">
                  <p:embed/>
                </p:oleObj>
              </mc:Choice>
              <mc:Fallback>
                <p:oleObj name="" r:id="rId3" imgW="139700" imgH="393700" progId="Equation.3">
                  <p:embed/>
                  <p:pic>
                    <p:nvPicPr>
                      <p:cNvPr id="0" name="Picture 309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76838" y="1801813"/>
                        <a:ext cx="457200" cy="1066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39" name="Object 262"/>
          <p:cNvGraphicFramePr>
            <a:graphicFrameLocks noChangeAspect="1"/>
          </p:cNvGraphicFramePr>
          <p:nvPr/>
        </p:nvGraphicFramePr>
        <p:xfrm>
          <a:off x="5173663" y="3187700"/>
          <a:ext cx="465137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" r:id="rId5" imgW="228600" imgH="393700" progId="Equation.3">
                  <p:embed/>
                </p:oleObj>
              </mc:Choice>
              <mc:Fallback>
                <p:oleObj name="" r:id="rId5" imgW="228600" imgH="393700" progId="Equation.3">
                  <p:embed/>
                  <p:pic>
                    <p:nvPicPr>
                      <p:cNvPr id="0" name="Picture 309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173663" y="3187700"/>
                        <a:ext cx="465137" cy="9001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40" name="Object 263"/>
          <p:cNvGraphicFramePr>
            <a:graphicFrameLocks noChangeAspect="1"/>
          </p:cNvGraphicFramePr>
          <p:nvPr/>
        </p:nvGraphicFramePr>
        <p:xfrm>
          <a:off x="762000" y="4330700"/>
          <a:ext cx="411163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" r:id="rId7" imgW="203200" imgH="393700" progId="Equation.3">
                  <p:embed/>
                </p:oleObj>
              </mc:Choice>
              <mc:Fallback>
                <p:oleObj name="" r:id="rId7" imgW="203200" imgH="393700" progId="Equation.3">
                  <p:embed/>
                  <p:pic>
                    <p:nvPicPr>
                      <p:cNvPr id="0" name="Picture 3093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62000" y="4330700"/>
                        <a:ext cx="411163" cy="9001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41" name="Object 264"/>
          <p:cNvGraphicFramePr>
            <a:graphicFrameLocks noChangeAspect="1"/>
          </p:cNvGraphicFramePr>
          <p:nvPr/>
        </p:nvGraphicFramePr>
        <p:xfrm>
          <a:off x="838200" y="3187700"/>
          <a:ext cx="441325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" r:id="rId9" imgW="203200" imgH="393700" progId="Equation.3">
                  <p:embed/>
                </p:oleObj>
              </mc:Choice>
              <mc:Fallback>
                <p:oleObj name="" r:id="rId9" imgW="203200" imgH="393700" progId="Equation.3">
                  <p:embed/>
                  <p:pic>
                    <p:nvPicPr>
                      <p:cNvPr id="0" name="Picture 3096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38200" y="3187700"/>
                        <a:ext cx="441325" cy="9001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489" name="Object 265"/>
          <p:cNvGraphicFramePr>
            <a:graphicFrameLocks noChangeAspect="1"/>
          </p:cNvGraphicFramePr>
          <p:nvPr/>
        </p:nvGraphicFramePr>
        <p:xfrm>
          <a:off x="5154613" y="4392613"/>
          <a:ext cx="441325" cy="81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" r:id="rId11" imgW="215900" imgH="393065" progId="Equation.3">
                  <p:embed/>
                </p:oleObj>
              </mc:Choice>
              <mc:Fallback>
                <p:oleObj name="" r:id="rId11" imgW="215900" imgH="393065" progId="Equation.3">
                  <p:embed/>
                  <p:pic>
                    <p:nvPicPr>
                      <p:cNvPr id="0" name="Picture 3095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154613" y="4392613"/>
                        <a:ext cx="441325" cy="8175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490" name="Text Box 266"/>
          <p:cNvSpPr txBox="1"/>
          <p:nvPr/>
        </p:nvSpPr>
        <p:spPr>
          <a:xfrm>
            <a:off x="3429000" y="2030413"/>
            <a:ext cx="6096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en-US" altLang="en-US" sz="28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2491" name="Text Box 267"/>
          <p:cNvSpPr txBox="1"/>
          <p:nvPr/>
        </p:nvSpPr>
        <p:spPr>
          <a:xfrm>
            <a:off x="2133600" y="2030413"/>
            <a:ext cx="4572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US" altLang="en-US" sz="28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2492" name="Text Box 268"/>
          <p:cNvSpPr txBox="1"/>
          <p:nvPr/>
        </p:nvSpPr>
        <p:spPr>
          <a:xfrm>
            <a:off x="2195513" y="3244850"/>
            <a:ext cx="4572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n-US" altLang="en-US" sz="28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2493" name="Text Box 269"/>
          <p:cNvSpPr txBox="1"/>
          <p:nvPr/>
        </p:nvSpPr>
        <p:spPr>
          <a:xfrm>
            <a:off x="2152650" y="4565650"/>
            <a:ext cx="4572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US" altLang="en-US" sz="28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2494" name="Text Box 270"/>
          <p:cNvSpPr txBox="1"/>
          <p:nvPr/>
        </p:nvSpPr>
        <p:spPr>
          <a:xfrm>
            <a:off x="3505200" y="3244850"/>
            <a:ext cx="6096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US" altLang="en-US" sz="28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2495" name="Text Box 271"/>
          <p:cNvSpPr txBox="1"/>
          <p:nvPr/>
        </p:nvSpPr>
        <p:spPr>
          <a:xfrm>
            <a:off x="3581400" y="4537075"/>
            <a:ext cx="6096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en-US" altLang="en-US" sz="28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2496" name="Text Box 272"/>
          <p:cNvSpPr txBox="1"/>
          <p:nvPr/>
        </p:nvSpPr>
        <p:spPr>
          <a:xfrm>
            <a:off x="6553200" y="3338513"/>
            <a:ext cx="6096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endParaRPr lang="en-US" altLang="en-US" sz="28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2497" name="Text Box 273"/>
          <p:cNvSpPr txBox="1"/>
          <p:nvPr/>
        </p:nvSpPr>
        <p:spPr>
          <a:xfrm>
            <a:off x="7848600" y="3338513"/>
            <a:ext cx="6096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endParaRPr lang="en-US" altLang="en-US" sz="28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2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2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2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2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2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2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2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2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2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490" grpId="0"/>
      <p:bldP spid="52491" grpId="0"/>
      <p:bldP spid="52492" grpId="0"/>
      <p:bldP spid="52493" grpId="0"/>
      <p:bldP spid="52494" grpId="0"/>
      <p:bldP spid="52495" grpId="0"/>
      <p:bldP spid="52496" grpId="0"/>
      <p:bldP spid="5249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1446</Words>
  <Application>WPS Presentation</Application>
  <PresentationFormat>On-screen Show (4:3)</PresentationFormat>
  <Paragraphs>192</Paragraphs>
  <Slides>8</Slides>
  <Notes>4</Notes>
  <HiddenSlides>0</HiddenSlides>
  <MMClips>1</MMClips>
  <ScaleCrop>false</ScaleCrop>
  <HeadingPairs>
    <vt:vector size="8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23</vt:i4>
      </vt:variant>
      <vt:variant>
        <vt:lpstr>幻灯片标题</vt:lpstr>
      </vt:variant>
      <vt:variant>
        <vt:i4>8</vt:i4>
      </vt:variant>
    </vt:vector>
  </HeadingPairs>
  <TitlesOfParts>
    <vt:vector size="44" baseType="lpstr">
      <vt:lpstr>Arial</vt:lpstr>
      <vt:lpstr>SimSun</vt:lpstr>
      <vt:lpstr>Wingdings</vt:lpstr>
      <vt:lpstr>.VnTime</vt:lpstr>
      <vt:lpstr>Segoe Print</vt:lpstr>
      <vt:lpstr>Calibri</vt:lpstr>
      <vt:lpstr>Times New Roman</vt:lpstr>
      <vt:lpstr>.VnCommercial Script</vt:lpstr>
      <vt:lpstr>VNI-Times</vt:lpstr>
      <vt:lpstr>Microsoft YaHei</vt:lpstr>
      <vt:lpstr>Arial Unicode MS</vt:lpstr>
      <vt:lpstr>.VnTime</vt:lpstr>
      <vt:lpstr>Office Theme</vt:lpstr>
      <vt:lpstr>Equation.DSMT4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317BachMai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Q93H6-W8JXV-VM2TF-D9C9G-2FP26</dc:creator>
  <cp:lastModifiedBy>Tình Phan</cp:lastModifiedBy>
  <cp:revision>283</cp:revision>
  <dcterms:created xsi:type="dcterms:W3CDTF">2010-03-12T22:30:58Z</dcterms:created>
  <dcterms:modified xsi:type="dcterms:W3CDTF">2022-01-23T12:19:22Z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A68F17492865440D8802D4A485274320</vt:lpwstr>
  </property>
  <property fmtid="{D5CDD505-2E9C-101B-9397-08002B2CF9AE}" pid="3" name="KSOProductBuildVer">
    <vt:lpwstr>1033-11.2.0.10463</vt:lpwstr>
  </property>
</Properties>
</file>